
<file path=[Content_Types].xml><?xml version="1.0" encoding="utf-8"?>
<Types xmlns="http://schemas.openxmlformats.org/package/2006/content-types">
  <Override PartName="/_rels/.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61.png" ContentType="image/png"/>
  <Override PartName="/ppt/media/image60.png" ContentType="image/png"/>
  <Override PartName="/ppt/media/image55.wmf" ContentType="image/x-wmf"/>
  <Override PartName="/ppt/media/image65.png" ContentType="image/png"/>
  <Override PartName="/ppt/media/image54.wmf" ContentType="image/x-wmf"/>
  <Override PartName="/ppt/media/image50.png" ContentType="image/png"/>
  <Override PartName="/ppt/media/image49.png" ContentType="image/png"/>
  <Override PartName="/ppt/media/image48.png" ContentType="image/png"/>
  <Override PartName="/ppt/media/image20.png" ContentType="image/png"/>
  <Override PartName="/ppt/media/image5.png" ContentType="image/png"/>
  <Override PartName="/ppt/media/image19.png" ContentType="image/png"/>
  <Override PartName="/ppt/media/image18.png" ContentType="image/png"/>
  <Override PartName="/ppt/media/image17.png" ContentType="image/png"/>
  <Override PartName="/ppt/media/image47.png" ContentType="image/png"/>
  <Override PartName="/ppt/media/image36.wmf" ContentType="image/x-wmf"/>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9.png" ContentType="image/png"/>
  <Override PartName="/ppt/media/image53.png" ContentType="image/pn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21.png" ContentType="image/png"/>
  <Override PartName="/ppt/media/image56.png" ContentType="image/png"/>
  <Override PartName="/ppt/media/image6.png" ContentType="image/png"/>
  <Override PartName="/ppt/media/image51.png" ContentType="image/png"/>
  <Override PartName="/ppt/media/image1.png" ContentType="image/png"/>
  <Override PartName="/ppt/media/image58.png" ContentType="image/png"/>
  <Override PartName="/ppt/media/image8.png" ContentType="image/png"/>
  <Override PartName="/ppt/media/image23.png" ContentType="image/png"/>
  <Override PartName="/ppt/media/image10.png" ContentType="image/png"/>
  <Override PartName="/ppt/media/image59.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62.png" ContentType="image/png"/>
  <Override PartName="/ppt/media/image43.gif" ContentType="image/gif"/>
  <Override PartName="/ppt/media/image33.png" ContentType="image/png"/>
  <Override PartName="/ppt/media/image63.png" ContentType="image/png"/>
  <Override PartName="/ppt/media/image44.gif" ContentType="image/gif"/>
  <Override PartName="/ppt/media/image34.png" ContentType="image/png"/>
  <Override PartName="/ppt/media/image28.png" ContentType="image/png"/>
  <Override PartName="/ppt/media/image35.jpeg" ContentType="image/jpeg"/>
  <Override PartName="/ppt/media/image64.png" ContentType="image/png"/>
  <Override PartName="/ppt/media/image45.gif" ContentType="image/gif"/>
  <Override PartName="/ppt/media/image40.png" ContentType="image/png"/>
  <Override PartName="/ppt/media/image41.png" ContentType="image/png"/>
  <Override PartName="/ppt/media/image42.png" ContentType="image/png"/>
  <Override PartName="/ppt/media/image46.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9.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29.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png"/><Relationship Id="rId3" Type="http://schemas.openxmlformats.org/officeDocument/2006/relationships/image" Target="../media/image3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32" name="PlaceHolder 2"/>
          <p:cNvSpPr>
            <a:spLocks noGrp="1"/>
          </p:cNvSpPr>
          <p:nvPr>
            <p:ph type="body"/>
          </p:nvPr>
        </p:nvSpPr>
        <p:spPr>
          <a:xfrm>
            <a:off x="680400" y="233676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3" name="PlaceHolder 3"/>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35"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6"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7"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8" name="PlaceHolder 5"/>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40"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41" name="PlaceHolder 3"/>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pic>
        <p:nvPicPr>
          <p:cNvPr id="42" name="" descr=""/>
          <p:cNvPicPr/>
          <p:nvPr/>
        </p:nvPicPr>
        <p:blipFill>
          <a:blip r:embed="rId2"/>
          <a:stretch/>
        </p:blipFill>
        <p:spPr>
          <a:xfrm>
            <a:off x="3231720" y="2336400"/>
            <a:ext cx="4510440" cy="3598920"/>
          </a:xfrm>
          <a:prstGeom prst="rect">
            <a:avLst/>
          </a:prstGeom>
          <a:ln>
            <a:noFill/>
          </a:ln>
        </p:spPr>
      </p:pic>
      <p:pic>
        <p:nvPicPr>
          <p:cNvPr id="43" name="" descr=""/>
          <p:cNvPicPr/>
          <p:nvPr/>
        </p:nvPicPr>
        <p:blipFill>
          <a:blip r:embed="rId3"/>
          <a:stretch/>
        </p:blipFill>
        <p:spPr>
          <a:xfrm>
            <a:off x="3231720" y="2336400"/>
            <a:ext cx="4510440" cy="35989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55" name="PlaceHolder 2"/>
          <p:cNvSpPr>
            <a:spLocks noGrp="1"/>
          </p:cNvSpPr>
          <p:nvPr>
            <p:ph type="subTitle"/>
          </p:nvPr>
        </p:nvSpPr>
        <p:spPr>
          <a:xfrm>
            <a:off x="680400" y="2336760"/>
            <a:ext cx="9613440" cy="35989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57"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59"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60" name="PlaceHolder 3"/>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80400" y="753120"/>
            <a:ext cx="9613440" cy="5010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64"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65" name="PlaceHolder 3"/>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66" name="PlaceHolder 4"/>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1" name="PlaceHolder 2"/>
          <p:cNvSpPr>
            <a:spLocks noGrp="1"/>
          </p:cNvSpPr>
          <p:nvPr>
            <p:ph type="subTitle"/>
          </p:nvPr>
        </p:nvSpPr>
        <p:spPr>
          <a:xfrm>
            <a:off x="680400" y="2336760"/>
            <a:ext cx="9613440" cy="35989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68"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69"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70"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72"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73"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74" name="PlaceHolder 4"/>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76" name="PlaceHolder 2"/>
          <p:cNvSpPr>
            <a:spLocks noGrp="1"/>
          </p:cNvSpPr>
          <p:nvPr>
            <p:ph type="body"/>
          </p:nvPr>
        </p:nvSpPr>
        <p:spPr>
          <a:xfrm>
            <a:off x="680400" y="233676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77" name="PlaceHolder 3"/>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79"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80"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81"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82" name="PlaceHolder 5"/>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84"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85" name="PlaceHolder 3"/>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pic>
        <p:nvPicPr>
          <p:cNvPr id="86" name="" descr=""/>
          <p:cNvPicPr/>
          <p:nvPr/>
        </p:nvPicPr>
        <p:blipFill>
          <a:blip r:embed="rId2"/>
          <a:stretch/>
        </p:blipFill>
        <p:spPr>
          <a:xfrm>
            <a:off x="3231720" y="2336400"/>
            <a:ext cx="4510440" cy="3598920"/>
          </a:xfrm>
          <a:prstGeom prst="rect">
            <a:avLst/>
          </a:prstGeom>
          <a:ln>
            <a:noFill/>
          </a:ln>
        </p:spPr>
      </p:pic>
      <p:pic>
        <p:nvPicPr>
          <p:cNvPr id="87" name="" descr=""/>
          <p:cNvPicPr/>
          <p:nvPr/>
        </p:nvPicPr>
        <p:blipFill>
          <a:blip r:embed="rId3"/>
          <a:stretch/>
        </p:blipFill>
        <p:spPr>
          <a:xfrm>
            <a:off x="3231720" y="2336400"/>
            <a:ext cx="4510440" cy="35989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00" name="PlaceHolder 2"/>
          <p:cNvSpPr>
            <a:spLocks noGrp="1"/>
          </p:cNvSpPr>
          <p:nvPr>
            <p:ph type="subTitle"/>
          </p:nvPr>
        </p:nvSpPr>
        <p:spPr>
          <a:xfrm>
            <a:off x="680400" y="2336760"/>
            <a:ext cx="9613440" cy="35989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02"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04"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05" name="PlaceHolder 3"/>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3"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680400" y="753120"/>
            <a:ext cx="9613440" cy="5010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09"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10" name="PlaceHolder 3"/>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11" name="PlaceHolder 4"/>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13"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14"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15"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17"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18"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19" name="PlaceHolder 4"/>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21" name="PlaceHolder 2"/>
          <p:cNvSpPr>
            <a:spLocks noGrp="1"/>
          </p:cNvSpPr>
          <p:nvPr>
            <p:ph type="body"/>
          </p:nvPr>
        </p:nvSpPr>
        <p:spPr>
          <a:xfrm>
            <a:off x="680400" y="233676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22" name="PlaceHolder 3"/>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24"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25"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26"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27" name="PlaceHolder 5"/>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29"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30" name="PlaceHolder 3"/>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pic>
        <p:nvPicPr>
          <p:cNvPr id="131" name="" descr=""/>
          <p:cNvPicPr/>
          <p:nvPr/>
        </p:nvPicPr>
        <p:blipFill>
          <a:blip r:embed="rId2"/>
          <a:stretch/>
        </p:blipFill>
        <p:spPr>
          <a:xfrm>
            <a:off x="3231720" y="2336400"/>
            <a:ext cx="4510440" cy="3598920"/>
          </a:xfrm>
          <a:prstGeom prst="rect">
            <a:avLst/>
          </a:prstGeom>
          <a:ln>
            <a:noFill/>
          </a:ln>
        </p:spPr>
      </p:pic>
      <p:pic>
        <p:nvPicPr>
          <p:cNvPr id="132" name="" descr=""/>
          <p:cNvPicPr/>
          <p:nvPr/>
        </p:nvPicPr>
        <p:blipFill>
          <a:blip r:embed="rId3"/>
          <a:stretch/>
        </p:blipFill>
        <p:spPr>
          <a:xfrm>
            <a:off x="3231720" y="2336400"/>
            <a:ext cx="4510440" cy="35989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42" name="PlaceHolder 2"/>
          <p:cNvSpPr>
            <a:spLocks noGrp="1"/>
          </p:cNvSpPr>
          <p:nvPr>
            <p:ph type="subTitle"/>
          </p:nvPr>
        </p:nvSpPr>
        <p:spPr>
          <a:xfrm>
            <a:off x="680400" y="2336760"/>
            <a:ext cx="9613440" cy="35989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44"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5"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6" name="PlaceHolder 3"/>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46"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47" name="PlaceHolder 3"/>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680400" y="753120"/>
            <a:ext cx="9613440" cy="5010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51"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52" name="PlaceHolder 3"/>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53" name="PlaceHolder 4"/>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55"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56"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57"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59"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60"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61" name="PlaceHolder 4"/>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63" name="PlaceHolder 2"/>
          <p:cNvSpPr>
            <a:spLocks noGrp="1"/>
          </p:cNvSpPr>
          <p:nvPr>
            <p:ph type="body"/>
          </p:nvPr>
        </p:nvSpPr>
        <p:spPr>
          <a:xfrm>
            <a:off x="680400" y="233676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64" name="PlaceHolder 3"/>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66"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67"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68"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69" name="PlaceHolder 5"/>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71"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72" name="PlaceHolder 3"/>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pic>
        <p:nvPicPr>
          <p:cNvPr id="173" name="" descr=""/>
          <p:cNvPicPr/>
          <p:nvPr/>
        </p:nvPicPr>
        <p:blipFill>
          <a:blip r:embed="rId2"/>
          <a:stretch/>
        </p:blipFill>
        <p:spPr>
          <a:xfrm>
            <a:off x="3231720" y="2336400"/>
            <a:ext cx="4510440" cy="3598920"/>
          </a:xfrm>
          <a:prstGeom prst="rect">
            <a:avLst/>
          </a:prstGeom>
          <a:ln>
            <a:noFill/>
          </a:ln>
        </p:spPr>
      </p:pic>
      <p:pic>
        <p:nvPicPr>
          <p:cNvPr id="174" name="" descr=""/>
          <p:cNvPicPr/>
          <p:nvPr/>
        </p:nvPicPr>
        <p:blipFill>
          <a:blip r:embed="rId3"/>
          <a:stretch/>
        </p:blipFill>
        <p:spPr>
          <a:xfrm>
            <a:off x="3231720" y="2336400"/>
            <a:ext cx="4510440" cy="359892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87" name="PlaceHolder 2"/>
          <p:cNvSpPr>
            <a:spLocks noGrp="1"/>
          </p:cNvSpPr>
          <p:nvPr>
            <p:ph type="subTitle"/>
          </p:nvPr>
        </p:nvSpPr>
        <p:spPr>
          <a:xfrm>
            <a:off x="680400" y="2336760"/>
            <a:ext cx="9613440" cy="35989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89"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91"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92" name="PlaceHolder 3"/>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80400" y="753120"/>
            <a:ext cx="9613440" cy="5010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196"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97" name="PlaceHolder 3"/>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198" name="PlaceHolder 4"/>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00"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01"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02"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04"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05"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06" name="PlaceHolder 4"/>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08" name="PlaceHolder 2"/>
          <p:cNvSpPr>
            <a:spLocks noGrp="1"/>
          </p:cNvSpPr>
          <p:nvPr>
            <p:ph type="body"/>
          </p:nvPr>
        </p:nvSpPr>
        <p:spPr>
          <a:xfrm>
            <a:off x="680400" y="233676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09" name="PlaceHolder 3"/>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11"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12"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13"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14" name="PlaceHolder 5"/>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80400" y="753120"/>
            <a:ext cx="9613440" cy="5010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16"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17" name="PlaceHolder 3"/>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pic>
        <p:nvPicPr>
          <p:cNvPr id="218" name="" descr=""/>
          <p:cNvPicPr/>
          <p:nvPr/>
        </p:nvPicPr>
        <p:blipFill>
          <a:blip r:embed="rId2"/>
          <a:stretch/>
        </p:blipFill>
        <p:spPr>
          <a:xfrm>
            <a:off x="3231720" y="2336400"/>
            <a:ext cx="4510440" cy="3598920"/>
          </a:xfrm>
          <a:prstGeom prst="rect">
            <a:avLst/>
          </a:prstGeom>
          <a:ln>
            <a:noFill/>
          </a:ln>
        </p:spPr>
      </p:pic>
      <p:pic>
        <p:nvPicPr>
          <p:cNvPr id="219" name="" descr=""/>
          <p:cNvPicPr/>
          <p:nvPr/>
        </p:nvPicPr>
        <p:blipFill>
          <a:blip r:embed="rId3"/>
          <a:stretch/>
        </p:blipFill>
        <p:spPr>
          <a:xfrm>
            <a:off x="3231720" y="2336400"/>
            <a:ext cx="4510440" cy="359892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32" name="PlaceHolder 2"/>
          <p:cNvSpPr>
            <a:spLocks noGrp="1"/>
          </p:cNvSpPr>
          <p:nvPr>
            <p:ph type="subTitle"/>
          </p:nvPr>
        </p:nvSpPr>
        <p:spPr>
          <a:xfrm>
            <a:off x="680400" y="2336760"/>
            <a:ext cx="9613440" cy="35989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34"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36"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37" name="PlaceHolder 3"/>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680400" y="753120"/>
            <a:ext cx="9613440" cy="5010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41"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42" name="PlaceHolder 3"/>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43" name="PlaceHolder 4"/>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45"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46"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47"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49"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50"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51" name="PlaceHolder 4"/>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0"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1" name="PlaceHolder 3"/>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2" name="PlaceHolder 4"/>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53" name="PlaceHolder 2"/>
          <p:cNvSpPr>
            <a:spLocks noGrp="1"/>
          </p:cNvSpPr>
          <p:nvPr>
            <p:ph type="body"/>
          </p:nvPr>
        </p:nvSpPr>
        <p:spPr>
          <a:xfrm>
            <a:off x="680400" y="233676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54" name="PlaceHolder 3"/>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56"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57"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58"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59" name="PlaceHolder 5"/>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61"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62" name="PlaceHolder 3"/>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pic>
        <p:nvPicPr>
          <p:cNvPr id="263" name="" descr=""/>
          <p:cNvPicPr/>
          <p:nvPr/>
        </p:nvPicPr>
        <p:blipFill>
          <a:blip r:embed="rId2"/>
          <a:stretch/>
        </p:blipFill>
        <p:spPr>
          <a:xfrm>
            <a:off x="3231720" y="2336400"/>
            <a:ext cx="4510440" cy="3598920"/>
          </a:xfrm>
          <a:prstGeom prst="rect">
            <a:avLst/>
          </a:prstGeom>
          <a:ln>
            <a:noFill/>
          </a:ln>
        </p:spPr>
      </p:pic>
      <p:pic>
        <p:nvPicPr>
          <p:cNvPr id="264" name="" descr=""/>
          <p:cNvPicPr/>
          <p:nvPr/>
        </p:nvPicPr>
        <p:blipFill>
          <a:blip r:embed="rId3"/>
          <a:stretch/>
        </p:blipFill>
        <p:spPr>
          <a:xfrm>
            <a:off x="3231720" y="2336400"/>
            <a:ext cx="4510440" cy="359892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84" name="PlaceHolder 2"/>
          <p:cNvSpPr>
            <a:spLocks noGrp="1"/>
          </p:cNvSpPr>
          <p:nvPr>
            <p:ph type="subTitle"/>
          </p:nvPr>
        </p:nvSpPr>
        <p:spPr>
          <a:xfrm>
            <a:off x="680400" y="2336760"/>
            <a:ext cx="9613440" cy="35989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86"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88"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89" name="PlaceHolder 3"/>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680400" y="753120"/>
            <a:ext cx="9613440" cy="5010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93"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94" name="PlaceHolder 3"/>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95" name="PlaceHolder 4"/>
          <p:cNvSpPr>
            <a:spLocks noGrp="1"/>
          </p:cNvSpPr>
          <p:nvPr>
            <p:ph type="body"/>
          </p:nvPr>
        </p:nvSpPr>
        <p:spPr>
          <a:xfrm>
            <a:off x="560664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4"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5"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6"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97" name="PlaceHolder 2"/>
          <p:cNvSpPr>
            <a:spLocks noGrp="1"/>
          </p:cNvSpPr>
          <p:nvPr>
            <p:ph type="body"/>
          </p:nvPr>
        </p:nvSpPr>
        <p:spPr>
          <a:xfrm>
            <a:off x="680400" y="2336760"/>
            <a:ext cx="469116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98"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99"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301"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02"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03" name="PlaceHolder 4"/>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305" name="PlaceHolder 2"/>
          <p:cNvSpPr>
            <a:spLocks noGrp="1"/>
          </p:cNvSpPr>
          <p:nvPr>
            <p:ph type="body"/>
          </p:nvPr>
        </p:nvSpPr>
        <p:spPr>
          <a:xfrm>
            <a:off x="680400" y="233676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06" name="PlaceHolder 3"/>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308"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09"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10" name="PlaceHolder 4"/>
          <p:cNvSpPr>
            <a:spLocks noGrp="1"/>
          </p:cNvSpPr>
          <p:nvPr>
            <p:ph type="body"/>
          </p:nvPr>
        </p:nvSpPr>
        <p:spPr>
          <a:xfrm>
            <a:off x="560664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11" name="PlaceHolder 5"/>
          <p:cNvSpPr>
            <a:spLocks noGrp="1"/>
          </p:cNvSpPr>
          <p:nvPr>
            <p:ph type="body"/>
          </p:nvPr>
        </p:nvSpPr>
        <p:spPr>
          <a:xfrm>
            <a:off x="680400" y="421668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313" name="PlaceHolder 2"/>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14" name="PlaceHolder 3"/>
          <p:cNvSpPr>
            <a:spLocks noGrp="1"/>
          </p:cNvSpPr>
          <p:nvPr>
            <p:ph type="body"/>
          </p:nvPr>
        </p:nvSpPr>
        <p:spPr>
          <a:xfrm>
            <a:off x="680400" y="2336760"/>
            <a:ext cx="9613440" cy="359892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pic>
        <p:nvPicPr>
          <p:cNvPr id="315" name="" descr=""/>
          <p:cNvPicPr/>
          <p:nvPr/>
        </p:nvPicPr>
        <p:blipFill>
          <a:blip r:embed="rId2"/>
          <a:stretch/>
        </p:blipFill>
        <p:spPr>
          <a:xfrm>
            <a:off x="3231720" y="2336400"/>
            <a:ext cx="4510440" cy="3598920"/>
          </a:xfrm>
          <a:prstGeom prst="rect">
            <a:avLst/>
          </a:prstGeom>
          <a:ln>
            <a:noFill/>
          </a:ln>
        </p:spPr>
      </p:pic>
      <p:pic>
        <p:nvPicPr>
          <p:cNvPr id="316" name="" descr=""/>
          <p:cNvPicPr/>
          <p:nvPr/>
        </p:nvPicPr>
        <p:blipFill>
          <a:blip r:embed="rId3"/>
          <a:stretch/>
        </p:blipFill>
        <p:spPr>
          <a:xfrm>
            <a:off x="3231720" y="2336400"/>
            <a:ext cx="4510440" cy="359892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80400" y="753120"/>
            <a:ext cx="9613440" cy="1080720"/>
          </a:xfrm>
          <a:prstGeom prst="rect">
            <a:avLst/>
          </a:prstGeom>
        </p:spPr>
        <p:txBody>
          <a:bodyPr lIns="0" rIns="0" tIns="0" bIns="0" anchor="ctr"/>
          <a:p>
            <a:endParaRPr b="0" lang="en-US" sz="1800" spc="-1" strike="noStrike">
              <a:solidFill>
                <a:srgbClr val="ffffff"/>
              </a:solidFill>
              <a:uFill>
                <a:solidFill>
                  <a:srgbClr val="ffffff"/>
                </a:solidFill>
              </a:uFill>
              <a:latin typeface="Trebuchet MS"/>
            </a:endParaRPr>
          </a:p>
        </p:txBody>
      </p:sp>
      <p:sp>
        <p:nvSpPr>
          <p:cNvPr id="28" name="PlaceHolder 2"/>
          <p:cNvSpPr>
            <a:spLocks noGrp="1"/>
          </p:cNvSpPr>
          <p:nvPr>
            <p:ph type="body"/>
          </p:nvPr>
        </p:nvSpPr>
        <p:spPr>
          <a:xfrm>
            <a:off x="68040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29" name="PlaceHolder 3"/>
          <p:cNvSpPr>
            <a:spLocks noGrp="1"/>
          </p:cNvSpPr>
          <p:nvPr>
            <p:ph type="body"/>
          </p:nvPr>
        </p:nvSpPr>
        <p:spPr>
          <a:xfrm>
            <a:off x="5606640" y="2336760"/>
            <a:ext cx="469116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
        <p:nvSpPr>
          <p:cNvPr id="30" name="PlaceHolder 4"/>
          <p:cNvSpPr>
            <a:spLocks noGrp="1"/>
          </p:cNvSpPr>
          <p:nvPr>
            <p:ph type="body"/>
          </p:nvPr>
        </p:nvSpPr>
        <p:spPr>
          <a:xfrm>
            <a:off x="680400" y="4216680"/>
            <a:ext cx="9613440" cy="1716480"/>
          </a:xfrm>
          <a:prstGeom prst="rect">
            <a:avLst/>
          </a:prstGeom>
        </p:spPr>
        <p:txBody>
          <a:bodyPr lIns="0" rIns="0" tIns="0" bIns="0"/>
          <a:p>
            <a:endParaRPr b="0" lang="en-US" sz="2400" spc="-1" strike="noStrike">
              <a:solidFill>
                <a:srgbClr val="ffffff"/>
              </a:solidFill>
              <a:uFill>
                <a:solidFill>
                  <a:srgbClr val="ffffff"/>
                </a:solidFill>
              </a:uFill>
              <a:latin typeface="Trebuchet M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0" y="0"/>
            <a:ext cx="12191760" cy="6857640"/>
          </a:xfrm>
          <a:prstGeom prst="rect">
            <a:avLst/>
          </a:prstGeom>
          <a:ln>
            <a:noFill/>
          </a:ln>
        </p:spPr>
      </p:pic>
      <p:pic>
        <p:nvPicPr>
          <p:cNvPr id="1" name="Picture 6" descr=""/>
          <p:cNvPicPr/>
          <p:nvPr/>
        </p:nvPicPr>
        <p:blipFill>
          <a:blip r:embed="rId3"/>
          <a:stretch/>
        </p:blipFill>
        <p:spPr>
          <a:xfrm>
            <a:off x="0" y="4242960"/>
            <a:ext cx="8967600" cy="275760"/>
          </a:xfrm>
          <a:prstGeom prst="rect">
            <a:avLst/>
          </a:prstGeom>
          <a:ln>
            <a:noFill/>
          </a:ln>
        </p:spPr>
      </p:pic>
      <p:pic>
        <p:nvPicPr>
          <p:cNvPr id="2" name="Picture 7" descr=""/>
          <p:cNvPicPr/>
          <p:nvPr/>
        </p:nvPicPr>
        <p:blipFill>
          <a:blip r:embed="rId4"/>
          <a:stretch/>
        </p:blipFill>
        <p:spPr>
          <a:xfrm>
            <a:off x="9111600" y="4243680"/>
            <a:ext cx="3076920" cy="276480"/>
          </a:xfrm>
          <a:prstGeom prst="rect">
            <a:avLst/>
          </a:prstGeom>
          <a:ln>
            <a:noFill/>
          </a:ln>
        </p:spPr>
      </p:pic>
      <p:sp>
        <p:nvSpPr>
          <p:cNvPr id="3" name="CustomShape 1"/>
          <p:cNvSpPr/>
          <p:nvPr/>
        </p:nvSpPr>
        <p:spPr>
          <a:xfrm>
            <a:off x="0" y="2590200"/>
            <a:ext cx="8967600" cy="1659960"/>
          </a:xfrm>
          <a:prstGeom prst="rect">
            <a:avLst/>
          </a:prstGeom>
          <a:solidFill>
            <a:srgbClr val="262626"/>
          </a:solidFill>
          <a:ln w="12600">
            <a:noFill/>
          </a:ln>
        </p:spPr>
        <p:style>
          <a:lnRef idx="0"/>
          <a:fillRef idx="0"/>
          <a:effectRef idx="0"/>
          <a:fontRef idx="minor"/>
        </p:style>
      </p:sp>
      <p:sp>
        <p:nvSpPr>
          <p:cNvPr id="4" name="CustomShape 2"/>
          <p:cNvSpPr/>
          <p:nvPr/>
        </p:nvSpPr>
        <p:spPr>
          <a:xfrm>
            <a:off x="9111600" y="2590200"/>
            <a:ext cx="3076920" cy="1659960"/>
          </a:xfrm>
          <a:prstGeom prst="rect">
            <a:avLst/>
          </a:prstGeom>
          <a:solidFill>
            <a:srgbClr val="f09415"/>
          </a:solidFill>
          <a:ln w="12600">
            <a:noFill/>
          </a:ln>
        </p:spPr>
        <p:style>
          <a:lnRef idx="0"/>
          <a:fillRef idx="0"/>
          <a:effectRef idx="0"/>
          <a:fontRef idx="minor"/>
        </p:style>
      </p:sp>
      <p:sp>
        <p:nvSpPr>
          <p:cNvPr id="5" name="PlaceHolder 3"/>
          <p:cNvSpPr>
            <a:spLocks noGrp="1"/>
          </p:cNvSpPr>
          <p:nvPr>
            <p:ph type="title"/>
          </p:nvPr>
        </p:nvSpPr>
        <p:spPr>
          <a:xfrm>
            <a:off x="680400" y="2733840"/>
            <a:ext cx="8143920" cy="1372680"/>
          </a:xfrm>
          <a:prstGeom prst="rect">
            <a:avLst/>
          </a:prstGeom>
        </p:spPr>
        <p:txBody>
          <a:bodyPr anchor="b"/>
          <a:p>
            <a:pPr algn="r">
              <a:lnSpc>
                <a:spcPct val="100000"/>
              </a:lnSpc>
            </a:pPr>
            <a:r>
              <a:rPr b="0" lang="en-US" sz="5400" spc="-1" strike="noStrike">
                <a:solidFill>
                  <a:srgbClr val="ffffff"/>
                </a:solidFill>
                <a:uFill>
                  <a:solidFill>
                    <a:srgbClr val="ffffff"/>
                  </a:solidFill>
                </a:uFill>
                <a:latin typeface="Trebuchet MS"/>
              </a:rPr>
              <a:t>Click to edit Master title style</a:t>
            </a:r>
            <a:endParaRPr b="0" lang="en-US" sz="1800" spc="-1" strike="noStrike">
              <a:solidFill>
                <a:srgbClr val="ffffff"/>
              </a:solidFill>
              <a:uFill>
                <a:solidFill>
                  <a:srgbClr val="ffffff"/>
                </a:solidFill>
              </a:uFill>
              <a:latin typeface="Trebuchet MS"/>
            </a:endParaRPr>
          </a:p>
        </p:txBody>
      </p:sp>
      <p:sp>
        <p:nvSpPr>
          <p:cNvPr id="6" name="PlaceHolder 4"/>
          <p:cNvSpPr>
            <a:spLocks noGrp="1"/>
          </p:cNvSpPr>
          <p:nvPr>
            <p:ph type="dt"/>
          </p:nvPr>
        </p:nvSpPr>
        <p:spPr>
          <a:xfrm>
            <a:off x="7551000" y="5936040"/>
            <a:ext cx="2742840" cy="364680"/>
          </a:xfrm>
          <a:prstGeom prst="rect">
            <a:avLst/>
          </a:prstGeom>
        </p:spPr>
        <p:txBody>
          <a:bodyPr anchor="ctr"/>
          <a:p>
            <a:pPr algn="r">
              <a:lnSpc>
                <a:spcPct val="100000"/>
              </a:lnSpc>
            </a:pPr>
            <a:r>
              <a:rPr b="0" lang="en-US" sz="1050" spc="-1" strike="noStrike">
                <a:solidFill>
                  <a:srgbClr val="ffffff"/>
                </a:solidFill>
                <a:uFill>
                  <a:solidFill>
                    <a:srgbClr val="ffffff"/>
                  </a:solidFill>
                </a:uFill>
                <a:latin typeface="Trebuchet MS"/>
              </a:rPr>
              <a:t>2/24/18</a:t>
            </a:r>
            <a:endParaRPr b="0" lang="en-US" sz="1050" spc="-1" strike="noStrike">
              <a:solidFill>
                <a:srgbClr val="000000"/>
              </a:solidFill>
              <a:uFill>
                <a:solidFill>
                  <a:srgbClr val="ffffff"/>
                </a:solidFill>
              </a:uFill>
              <a:latin typeface="Times New Roman"/>
            </a:endParaRPr>
          </a:p>
        </p:txBody>
      </p:sp>
      <p:sp>
        <p:nvSpPr>
          <p:cNvPr id="7" name="PlaceHolder 5"/>
          <p:cNvSpPr>
            <a:spLocks noGrp="1"/>
          </p:cNvSpPr>
          <p:nvPr>
            <p:ph type="ftr"/>
          </p:nvPr>
        </p:nvSpPr>
        <p:spPr>
          <a:xfrm>
            <a:off x="680400" y="5936040"/>
            <a:ext cx="68702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8" name="PlaceHolder 6"/>
          <p:cNvSpPr>
            <a:spLocks noGrp="1"/>
          </p:cNvSpPr>
          <p:nvPr>
            <p:ph type="sldNum"/>
          </p:nvPr>
        </p:nvSpPr>
        <p:spPr>
          <a:xfrm>
            <a:off x="9255240" y="2750400"/>
            <a:ext cx="1171440" cy="1356120"/>
          </a:xfrm>
          <a:prstGeom prst="rect">
            <a:avLst/>
          </a:prstGeom>
        </p:spPr>
        <p:txBody>
          <a:bodyPr anchor="ctr"/>
          <a:p>
            <a:pPr>
              <a:lnSpc>
                <a:spcPct val="100000"/>
              </a:lnSpc>
            </a:pPr>
            <a:fld id="{B5C3CB3C-2409-41B8-8A3D-C4133E4A6197}" type="slidenum">
              <a:rPr b="0" lang="en-US" sz="3600" spc="-1" strike="noStrike">
                <a:solidFill>
                  <a:srgbClr val="ffffff"/>
                </a:solidFill>
                <a:uFill>
                  <a:solidFill>
                    <a:srgbClr val="ffffff"/>
                  </a:solidFill>
                </a:uFill>
                <a:latin typeface="Trebuchet MS"/>
              </a:rPr>
              <a:t>&lt;number&gt;</a:t>
            </a:fld>
            <a:endParaRPr b="0" lang="en-US" sz="3600" spc="-1" strike="noStrike">
              <a:solidFill>
                <a:srgbClr val="000000"/>
              </a:solidFill>
              <a:uFill>
                <a:solidFill>
                  <a:srgbClr val="ffffff"/>
                </a:solidFill>
              </a:uFill>
              <a:latin typeface="Times New Roman"/>
            </a:endParaRPr>
          </a:p>
        </p:txBody>
      </p:sp>
      <p:sp>
        <p:nvSpPr>
          <p:cNvPr id="9" name="PlaceHolder 7"/>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18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20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20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lvl="6" marL="3024000" indent="-216000">
              <a:buClr>
                <a:srgbClr val="000000"/>
              </a:buClr>
              <a:buSzPct val="45000"/>
              <a:buFont typeface="Wingdings" charset="2"/>
              <a:buChar char=""/>
            </a:pPr>
            <a:r>
              <a:rPr b="0" lang="en-US" sz="2000" spc="-1" strike="noStrike">
                <a:solidFill>
                  <a:srgbClr val="ffffff"/>
                </a:solidFill>
                <a:uFill>
                  <a:solidFill>
                    <a:srgbClr val="ffffff"/>
                  </a:solidFill>
                </a:uFill>
                <a:latin typeface="Trebuchet MS"/>
              </a:rPr>
              <a:t>Seventh Outline Level</a:t>
            </a:r>
            <a:endParaRPr b="0" lang="en-US" sz="2000" spc="-1" strike="noStrike">
              <a:solidFill>
                <a:srgbClr val="ffffff"/>
              </a:solidFill>
              <a:uFill>
                <a:solidFill>
                  <a:srgbClr val="ffffff"/>
                </a:solidFill>
              </a:uFill>
              <a:latin typeface="Trebuchet MS"/>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Picture 6" descr=""/>
          <p:cNvPicPr/>
          <p:nvPr/>
        </p:nvPicPr>
        <p:blipFill>
          <a:blip r:embed="rId2"/>
          <a:stretch/>
        </p:blipFill>
        <p:spPr>
          <a:xfrm>
            <a:off x="0" y="0"/>
            <a:ext cx="12191760" cy="6857640"/>
          </a:xfrm>
          <a:prstGeom prst="rect">
            <a:avLst/>
          </a:prstGeom>
          <a:ln>
            <a:noFill/>
          </a:ln>
        </p:spPr>
      </p:pic>
      <p:pic>
        <p:nvPicPr>
          <p:cNvPr id="45" name="Picture 14" descr=""/>
          <p:cNvPicPr/>
          <p:nvPr/>
        </p:nvPicPr>
        <p:blipFill>
          <a:blip r:embed="rId3"/>
          <a:stretch/>
        </p:blipFill>
        <p:spPr>
          <a:xfrm>
            <a:off x="0" y="1970280"/>
            <a:ext cx="10437480" cy="320760"/>
          </a:xfrm>
          <a:prstGeom prst="rect">
            <a:avLst/>
          </a:prstGeom>
          <a:ln>
            <a:noFill/>
          </a:ln>
        </p:spPr>
      </p:pic>
      <p:pic>
        <p:nvPicPr>
          <p:cNvPr id="46" name="Picture 15" descr=""/>
          <p:cNvPicPr/>
          <p:nvPr/>
        </p:nvPicPr>
        <p:blipFill>
          <a:blip r:embed="rId4"/>
          <a:stretch/>
        </p:blipFill>
        <p:spPr>
          <a:xfrm>
            <a:off x="10585800" y="1971360"/>
            <a:ext cx="1602720" cy="144000"/>
          </a:xfrm>
          <a:prstGeom prst="rect">
            <a:avLst/>
          </a:prstGeom>
          <a:ln>
            <a:noFill/>
          </a:ln>
        </p:spPr>
      </p:pic>
      <p:sp>
        <p:nvSpPr>
          <p:cNvPr id="47" name="CustomShape 1"/>
          <p:cNvSpPr/>
          <p:nvPr/>
        </p:nvSpPr>
        <p:spPr>
          <a:xfrm>
            <a:off x="0" y="609480"/>
            <a:ext cx="10437480" cy="1368000"/>
          </a:xfrm>
          <a:prstGeom prst="rect">
            <a:avLst/>
          </a:prstGeom>
          <a:solidFill>
            <a:srgbClr val="262626"/>
          </a:solidFill>
          <a:ln w="12600">
            <a:noFill/>
          </a:ln>
        </p:spPr>
        <p:style>
          <a:lnRef idx="0"/>
          <a:fillRef idx="0"/>
          <a:effectRef idx="0"/>
          <a:fontRef idx="minor"/>
        </p:style>
      </p:sp>
      <p:sp>
        <p:nvSpPr>
          <p:cNvPr id="48" name="CustomShape 2"/>
          <p:cNvSpPr/>
          <p:nvPr/>
        </p:nvSpPr>
        <p:spPr>
          <a:xfrm>
            <a:off x="10585800" y="609480"/>
            <a:ext cx="1602720" cy="1368000"/>
          </a:xfrm>
          <a:prstGeom prst="rect">
            <a:avLst/>
          </a:prstGeom>
          <a:solidFill>
            <a:srgbClr val="f09415"/>
          </a:solidFill>
          <a:ln w="12600">
            <a:noFill/>
          </a:ln>
        </p:spPr>
        <p:style>
          <a:lnRef idx="0"/>
          <a:fillRef idx="0"/>
          <a:effectRef idx="0"/>
          <a:fontRef idx="minor"/>
        </p:style>
      </p:sp>
      <p:sp>
        <p:nvSpPr>
          <p:cNvPr id="49" name="PlaceHolder 3"/>
          <p:cNvSpPr>
            <a:spLocks noGrp="1"/>
          </p:cNvSpPr>
          <p:nvPr>
            <p:ph type="title"/>
          </p:nvPr>
        </p:nvSpPr>
        <p:spPr>
          <a:xfrm>
            <a:off x="680400" y="753120"/>
            <a:ext cx="9613440" cy="1080720"/>
          </a:xfrm>
          <a:prstGeom prst="rect">
            <a:avLst/>
          </a:prstGeom>
        </p:spPr>
        <p:txBody>
          <a:bodyPr anchor="ctr"/>
          <a:p>
            <a:pPr>
              <a:lnSpc>
                <a:spcPct val="90000"/>
              </a:lnSpc>
            </a:pPr>
            <a:r>
              <a:rPr b="0" lang="en-US" sz="3600" spc="-1" strike="noStrike">
                <a:solidFill>
                  <a:srgbClr val="ffffff"/>
                </a:solidFill>
                <a:uFill>
                  <a:solidFill>
                    <a:srgbClr val="ffffff"/>
                  </a:solidFill>
                </a:uFill>
                <a:latin typeface="Trebuchet MS"/>
              </a:rPr>
              <a:t>Click to edit Master title style</a:t>
            </a:r>
            <a:endParaRPr b="0" lang="en-US" sz="1800" spc="-1" strike="noStrike">
              <a:solidFill>
                <a:srgbClr val="ffffff"/>
              </a:solidFill>
              <a:uFill>
                <a:solidFill>
                  <a:srgbClr val="ffffff"/>
                </a:solidFill>
              </a:uFill>
              <a:latin typeface="Trebuchet MS"/>
            </a:endParaRPr>
          </a:p>
        </p:txBody>
      </p:sp>
      <p:sp>
        <p:nvSpPr>
          <p:cNvPr id="50" name="PlaceHolder 4"/>
          <p:cNvSpPr>
            <a:spLocks noGrp="1"/>
          </p:cNvSpPr>
          <p:nvPr>
            <p:ph type="body"/>
          </p:nvPr>
        </p:nvSpPr>
        <p:spPr>
          <a:xfrm>
            <a:off x="680400" y="2336760"/>
            <a:ext cx="9613440" cy="3598920"/>
          </a:xfrm>
          <a:prstGeom prst="rect">
            <a:avLst/>
          </a:prstGeom>
        </p:spPr>
        <p:txBody>
          <a:bodyPr/>
          <a:p>
            <a:pPr marL="432000" indent="-324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lvl="6" marL="3024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Seventh Outline LevelClick to edit Master text styles</a:t>
            </a:r>
            <a:endParaRPr b="0" lang="en-US" sz="2000" spc="-1" strike="noStrike">
              <a:solidFill>
                <a:srgbClr val="ffffff"/>
              </a:solidFill>
              <a:uFill>
                <a:solidFill>
                  <a:srgbClr val="ffffff"/>
                </a:solidFill>
              </a:uFill>
              <a:latin typeface="Trebuchet MS"/>
            </a:endParaRPr>
          </a:p>
          <a:p>
            <a:pPr lvl="7" marL="3456000" indent="-216000">
              <a:buClr>
                <a:srgbClr val="000000"/>
              </a:buClr>
              <a:buSzPct val="45000"/>
              <a:buFont typeface="Wingdings" charset="2"/>
              <a:buChar char=""/>
            </a:pPr>
            <a:r>
              <a:rPr b="0" lang="en-US" sz="2000" spc="-1" strike="noStrike">
                <a:solidFill>
                  <a:srgbClr val="ffffff"/>
                </a:solidFill>
                <a:uFill>
                  <a:solidFill>
                    <a:srgbClr val="ffffff"/>
                  </a:solidFill>
                </a:uFill>
                <a:latin typeface="Trebuchet MS"/>
              </a:rPr>
              <a:t>Second level</a:t>
            </a:r>
            <a:endParaRPr b="0" lang="en-US" sz="2000" spc="-1" strike="noStrike">
              <a:solidFill>
                <a:srgbClr val="ffffff"/>
              </a:solidFill>
              <a:uFill>
                <a:solidFill>
                  <a:srgbClr val="ffffff"/>
                </a:solidFill>
              </a:uFill>
              <a:latin typeface="Trebuchet MS"/>
            </a:endParaRPr>
          </a:p>
          <a:p>
            <a:pPr lvl="8" marL="3888000" indent="-216000">
              <a:buClr>
                <a:srgbClr val="000000"/>
              </a:buClr>
              <a:buSzPct val="45000"/>
              <a:buFont typeface="Wingdings" charset="2"/>
              <a:buChar char=""/>
            </a:pPr>
            <a:r>
              <a:rPr b="0" lang="en-US" sz="1800" spc="-1" strike="noStrike">
                <a:solidFill>
                  <a:srgbClr val="ffffff"/>
                </a:solidFill>
                <a:uFill>
                  <a:solidFill>
                    <a:srgbClr val="ffffff"/>
                  </a:solidFill>
                </a:uFill>
                <a:latin typeface="Trebuchet MS"/>
              </a:rPr>
              <a:t>Third level</a:t>
            </a:r>
            <a:endParaRPr b="0" lang="en-US" sz="2000" spc="-1" strike="noStrike">
              <a:solidFill>
                <a:srgbClr val="ffffff"/>
              </a:solidFill>
              <a:uFill>
                <a:solidFill>
                  <a:srgbClr val="ffffff"/>
                </a:solidFill>
              </a:uFill>
              <a:latin typeface="Trebuchet MS"/>
            </a:endParaRPr>
          </a:p>
          <a:p>
            <a:pPr lvl="9" marL="4320000" indent="-216000">
              <a:lnSpc>
                <a:spcPct val="100000"/>
              </a:lnSpc>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Fourth level</a:t>
            </a:r>
            <a:endParaRPr b="0" lang="en-US" sz="1600" spc="-1" strike="noStrike">
              <a:solidFill>
                <a:srgbClr val="ffffff"/>
              </a:solidFill>
              <a:uFill>
                <a:solidFill>
                  <a:srgbClr val="ffffff"/>
                </a:solidFill>
              </a:uFill>
              <a:latin typeface="Trebuchet MS"/>
            </a:endParaRPr>
          </a:p>
          <a:p>
            <a:pPr lvl="9" marL="4320000" indent="-216000">
              <a:lnSpc>
                <a:spcPct val="100000"/>
              </a:lnSpc>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Fifth level</a:t>
            </a:r>
            <a:endParaRPr b="0" lang="en-US" sz="2000" spc="-1" strike="noStrike">
              <a:solidFill>
                <a:srgbClr val="ffffff"/>
              </a:solidFill>
              <a:uFill>
                <a:solidFill>
                  <a:srgbClr val="ffffff"/>
                </a:solidFill>
              </a:uFill>
              <a:latin typeface="Trebuchet MS"/>
            </a:endParaRPr>
          </a:p>
        </p:txBody>
      </p:sp>
      <p:sp>
        <p:nvSpPr>
          <p:cNvPr id="51" name="PlaceHolder 5"/>
          <p:cNvSpPr>
            <a:spLocks noGrp="1"/>
          </p:cNvSpPr>
          <p:nvPr>
            <p:ph type="dt"/>
          </p:nvPr>
        </p:nvSpPr>
        <p:spPr>
          <a:xfrm>
            <a:off x="7551000" y="5936040"/>
            <a:ext cx="2742840" cy="364680"/>
          </a:xfrm>
          <a:prstGeom prst="rect">
            <a:avLst/>
          </a:prstGeom>
        </p:spPr>
        <p:txBody>
          <a:bodyPr anchor="ctr"/>
          <a:p>
            <a:pPr algn="r">
              <a:lnSpc>
                <a:spcPct val="100000"/>
              </a:lnSpc>
            </a:pPr>
            <a:r>
              <a:rPr b="0" lang="en-US" sz="1050" spc="-1" strike="noStrike">
                <a:solidFill>
                  <a:srgbClr val="ffffff"/>
                </a:solidFill>
                <a:uFill>
                  <a:solidFill>
                    <a:srgbClr val="ffffff"/>
                  </a:solidFill>
                </a:uFill>
                <a:latin typeface="Trebuchet MS"/>
              </a:rPr>
              <a:t>2/24/18</a:t>
            </a:r>
            <a:endParaRPr b="0" lang="en-US" sz="1050" spc="-1" strike="noStrike">
              <a:solidFill>
                <a:srgbClr val="000000"/>
              </a:solidFill>
              <a:uFill>
                <a:solidFill>
                  <a:srgbClr val="ffffff"/>
                </a:solidFill>
              </a:uFill>
              <a:latin typeface="Times New Roman"/>
            </a:endParaRPr>
          </a:p>
        </p:txBody>
      </p:sp>
      <p:sp>
        <p:nvSpPr>
          <p:cNvPr id="52" name="PlaceHolder 6"/>
          <p:cNvSpPr>
            <a:spLocks noGrp="1"/>
          </p:cNvSpPr>
          <p:nvPr>
            <p:ph type="ftr"/>
          </p:nvPr>
        </p:nvSpPr>
        <p:spPr>
          <a:xfrm>
            <a:off x="680400" y="5936040"/>
            <a:ext cx="68702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53" name="PlaceHolder 7"/>
          <p:cNvSpPr>
            <a:spLocks noGrp="1"/>
          </p:cNvSpPr>
          <p:nvPr>
            <p:ph type="sldNum"/>
          </p:nvPr>
        </p:nvSpPr>
        <p:spPr>
          <a:xfrm>
            <a:off x="10729440" y="753120"/>
            <a:ext cx="1153800" cy="1090440"/>
          </a:xfrm>
          <a:prstGeom prst="rect">
            <a:avLst/>
          </a:prstGeom>
        </p:spPr>
        <p:txBody>
          <a:bodyPr anchor="ctr"/>
          <a:p>
            <a:pPr>
              <a:lnSpc>
                <a:spcPct val="100000"/>
              </a:lnSpc>
            </a:pPr>
            <a:fld id="{62E1D022-30D3-4D12-ACB2-C2B7500E8535}" type="slidenum">
              <a:rPr b="0" lang="en-US" sz="3600" spc="-1" strike="noStrike">
                <a:solidFill>
                  <a:srgbClr val="ffffff"/>
                </a:solidFill>
                <a:uFill>
                  <a:solidFill>
                    <a:srgbClr val="ffffff"/>
                  </a:solidFill>
                </a:uFill>
                <a:latin typeface="Trebuchet MS"/>
              </a:rPr>
              <a:t>&lt;number&gt;</a:t>
            </a:fld>
            <a:endParaRPr b="0" lang="en-US" sz="36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Picture 6" descr=""/>
          <p:cNvPicPr/>
          <p:nvPr/>
        </p:nvPicPr>
        <p:blipFill>
          <a:blip r:embed="rId2"/>
          <a:stretch/>
        </p:blipFill>
        <p:spPr>
          <a:xfrm>
            <a:off x="0" y="0"/>
            <a:ext cx="12191760" cy="6857640"/>
          </a:xfrm>
          <a:prstGeom prst="rect">
            <a:avLst/>
          </a:prstGeom>
          <a:ln>
            <a:noFill/>
          </a:ln>
        </p:spPr>
      </p:pic>
      <p:pic>
        <p:nvPicPr>
          <p:cNvPr id="89" name="Picture 7" descr=""/>
          <p:cNvPicPr/>
          <p:nvPr/>
        </p:nvPicPr>
        <p:blipFill>
          <a:blip r:embed="rId3"/>
          <a:stretch/>
        </p:blipFill>
        <p:spPr>
          <a:xfrm>
            <a:off x="0" y="1970280"/>
            <a:ext cx="10437480" cy="320760"/>
          </a:xfrm>
          <a:prstGeom prst="rect">
            <a:avLst/>
          </a:prstGeom>
          <a:ln>
            <a:noFill/>
          </a:ln>
        </p:spPr>
      </p:pic>
      <p:pic>
        <p:nvPicPr>
          <p:cNvPr id="90" name="Picture 8" descr=""/>
          <p:cNvPicPr/>
          <p:nvPr/>
        </p:nvPicPr>
        <p:blipFill>
          <a:blip r:embed="rId4"/>
          <a:stretch/>
        </p:blipFill>
        <p:spPr>
          <a:xfrm>
            <a:off x="10585800" y="1971360"/>
            <a:ext cx="1602720" cy="144000"/>
          </a:xfrm>
          <a:prstGeom prst="rect">
            <a:avLst/>
          </a:prstGeom>
          <a:ln>
            <a:noFill/>
          </a:ln>
        </p:spPr>
      </p:pic>
      <p:sp>
        <p:nvSpPr>
          <p:cNvPr id="91" name="CustomShape 1"/>
          <p:cNvSpPr/>
          <p:nvPr/>
        </p:nvSpPr>
        <p:spPr>
          <a:xfrm>
            <a:off x="0" y="609480"/>
            <a:ext cx="10437480" cy="1368000"/>
          </a:xfrm>
          <a:prstGeom prst="rect">
            <a:avLst/>
          </a:prstGeom>
          <a:solidFill>
            <a:srgbClr val="262626"/>
          </a:solidFill>
          <a:ln w="12600">
            <a:noFill/>
          </a:ln>
        </p:spPr>
        <p:style>
          <a:lnRef idx="0"/>
          <a:fillRef idx="0"/>
          <a:effectRef idx="0"/>
          <a:fontRef idx="minor"/>
        </p:style>
      </p:sp>
      <p:sp>
        <p:nvSpPr>
          <p:cNvPr id="92" name="CustomShape 2"/>
          <p:cNvSpPr/>
          <p:nvPr/>
        </p:nvSpPr>
        <p:spPr>
          <a:xfrm>
            <a:off x="10585800" y="609480"/>
            <a:ext cx="1602720" cy="1368000"/>
          </a:xfrm>
          <a:prstGeom prst="rect">
            <a:avLst/>
          </a:prstGeom>
          <a:solidFill>
            <a:srgbClr val="f09415"/>
          </a:solidFill>
          <a:ln w="12600">
            <a:noFill/>
          </a:ln>
        </p:spPr>
        <p:style>
          <a:lnRef idx="0"/>
          <a:fillRef idx="0"/>
          <a:effectRef idx="0"/>
          <a:fontRef idx="minor"/>
        </p:style>
      </p:sp>
      <p:sp>
        <p:nvSpPr>
          <p:cNvPr id="93" name="PlaceHolder 3"/>
          <p:cNvSpPr>
            <a:spLocks noGrp="1"/>
          </p:cNvSpPr>
          <p:nvPr>
            <p:ph type="title"/>
          </p:nvPr>
        </p:nvSpPr>
        <p:spPr>
          <a:xfrm>
            <a:off x="680400" y="753120"/>
            <a:ext cx="9613440" cy="1080720"/>
          </a:xfrm>
          <a:prstGeom prst="rect">
            <a:avLst/>
          </a:prstGeom>
        </p:spPr>
        <p:txBody>
          <a:bodyPr anchor="ctr"/>
          <a:p>
            <a:pPr>
              <a:lnSpc>
                <a:spcPct val="100000"/>
              </a:lnSpc>
            </a:pPr>
            <a:r>
              <a:rPr b="0" lang="en-US" sz="3600" spc="-1" strike="noStrike">
                <a:solidFill>
                  <a:srgbClr val="ffffff"/>
                </a:solidFill>
                <a:uFill>
                  <a:solidFill>
                    <a:srgbClr val="ffffff"/>
                  </a:solidFill>
                </a:uFill>
                <a:latin typeface="Trebuchet MS"/>
              </a:rPr>
              <a:t>Click to edit Master title style</a:t>
            </a:r>
            <a:endParaRPr b="0" lang="en-US" sz="1800" spc="-1" strike="noStrike">
              <a:solidFill>
                <a:srgbClr val="ffffff"/>
              </a:solidFill>
              <a:uFill>
                <a:solidFill>
                  <a:srgbClr val="ffffff"/>
                </a:solidFill>
              </a:uFill>
              <a:latin typeface="Trebuchet MS"/>
            </a:endParaRPr>
          </a:p>
        </p:txBody>
      </p:sp>
      <p:sp>
        <p:nvSpPr>
          <p:cNvPr id="94" name="PlaceHolder 4"/>
          <p:cNvSpPr>
            <a:spLocks noGrp="1"/>
          </p:cNvSpPr>
          <p:nvPr>
            <p:ph type="body"/>
          </p:nvPr>
        </p:nvSpPr>
        <p:spPr>
          <a:xfrm>
            <a:off x="4685760" y="2336760"/>
            <a:ext cx="5608080" cy="3598920"/>
          </a:xfrm>
          <a:prstGeom prst="rect">
            <a:avLst/>
          </a:prstGeom>
        </p:spPr>
        <p:txBody>
          <a:bodyPr/>
          <a:p>
            <a:pPr marL="432000" indent="-324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lvl="6" marL="3024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Seventh Outline LevelClick to edit Master text styles</a:t>
            </a:r>
            <a:endParaRPr b="0" lang="en-US" sz="2000" spc="-1" strike="noStrike">
              <a:solidFill>
                <a:srgbClr val="ffffff"/>
              </a:solidFill>
              <a:uFill>
                <a:solidFill>
                  <a:srgbClr val="ffffff"/>
                </a:solidFill>
              </a:uFill>
              <a:latin typeface="Trebuchet MS"/>
            </a:endParaRPr>
          </a:p>
          <a:p>
            <a:pPr lvl="7" marL="3456000" indent="-216000">
              <a:buClr>
                <a:srgbClr val="000000"/>
              </a:buClr>
              <a:buSzPct val="45000"/>
              <a:buFont typeface="Wingdings" charset="2"/>
              <a:buChar char=""/>
            </a:pPr>
            <a:r>
              <a:rPr b="0" lang="en-US" sz="2000" spc="-1" strike="noStrike">
                <a:solidFill>
                  <a:srgbClr val="ffffff"/>
                </a:solidFill>
                <a:uFill>
                  <a:solidFill>
                    <a:srgbClr val="ffffff"/>
                  </a:solidFill>
                </a:uFill>
                <a:latin typeface="Trebuchet MS"/>
              </a:rPr>
              <a:t>Second level</a:t>
            </a:r>
            <a:endParaRPr b="0" lang="en-US" sz="2000" spc="-1" strike="noStrike">
              <a:solidFill>
                <a:srgbClr val="ffffff"/>
              </a:solidFill>
              <a:uFill>
                <a:solidFill>
                  <a:srgbClr val="ffffff"/>
                </a:solidFill>
              </a:uFill>
              <a:latin typeface="Trebuchet MS"/>
            </a:endParaRPr>
          </a:p>
          <a:p>
            <a:pPr lvl="8" marL="3888000" indent="-216000">
              <a:buClr>
                <a:srgbClr val="000000"/>
              </a:buClr>
              <a:buSzPct val="45000"/>
              <a:buFont typeface="Wingdings" charset="2"/>
              <a:buChar char=""/>
            </a:pPr>
            <a:r>
              <a:rPr b="0" lang="en-US" sz="1800" spc="-1" strike="noStrike">
                <a:solidFill>
                  <a:srgbClr val="ffffff"/>
                </a:solidFill>
                <a:uFill>
                  <a:solidFill>
                    <a:srgbClr val="ffffff"/>
                  </a:solidFill>
                </a:uFill>
                <a:latin typeface="Trebuchet MS"/>
              </a:rPr>
              <a:t>Third level</a:t>
            </a:r>
            <a:endParaRPr b="0" lang="en-US" sz="2000" spc="-1" strike="noStrike">
              <a:solidFill>
                <a:srgbClr val="ffffff"/>
              </a:solidFill>
              <a:uFill>
                <a:solidFill>
                  <a:srgbClr val="ffffff"/>
                </a:solidFill>
              </a:uFill>
              <a:latin typeface="Trebuchet MS"/>
            </a:endParaRPr>
          </a:p>
          <a:p>
            <a:pPr lvl="9" marL="4320000" indent="-216000">
              <a:lnSpc>
                <a:spcPct val="100000"/>
              </a:lnSpc>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Fourth level</a:t>
            </a:r>
            <a:endParaRPr b="0" lang="en-US" sz="1600" spc="-1" strike="noStrike">
              <a:solidFill>
                <a:srgbClr val="ffffff"/>
              </a:solidFill>
              <a:uFill>
                <a:solidFill>
                  <a:srgbClr val="ffffff"/>
                </a:solidFill>
              </a:uFill>
              <a:latin typeface="Trebuchet MS"/>
            </a:endParaRPr>
          </a:p>
          <a:p>
            <a:pPr lvl="9" marL="4320000" indent="-216000">
              <a:lnSpc>
                <a:spcPct val="100000"/>
              </a:lnSpc>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Fifth level</a:t>
            </a:r>
            <a:endParaRPr b="0" lang="en-US" sz="2000" spc="-1" strike="noStrike">
              <a:solidFill>
                <a:srgbClr val="ffffff"/>
              </a:solidFill>
              <a:uFill>
                <a:solidFill>
                  <a:srgbClr val="ffffff"/>
                </a:solidFill>
              </a:uFill>
              <a:latin typeface="Trebuchet MS"/>
            </a:endParaRPr>
          </a:p>
        </p:txBody>
      </p:sp>
      <p:sp>
        <p:nvSpPr>
          <p:cNvPr id="95" name="PlaceHolder 5"/>
          <p:cNvSpPr>
            <a:spLocks noGrp="1"/>
          </p:cNvSpPr>
          <p:nvPr>
            <p:ph type="body"/>
          </p:nvPr>
        </p:nvSpPr>
        <p:spPr>
          <a:xfrm>
            <a:off x="680400" y="2336760"/>
            <a:ext cx="3789720" cy="3598920"/>
          </a:xfrm>
          <a:prstGeom prst="rect">
            <a:avLst/>
          </a:prstGeom>
        </p:spPr>
        <p:txBody>
          <a:bodyPr anchor="ctr"/>
          <a:p>
            <a:pPr marL="432000" indent="-324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a:lnSpc>
                <a:spcPct val="100000"/>
              </a:lnSpc>
            </a:pPr>
            <a:r>
              <a:rPr b="0" lang="en-US" sz="1600" spc="-1" strike="noStrike">
                <a:solidFill>
                  <a:srgbClr val="ffffff"/>
                </a:solidFill>
                <a:uFill>
                  <a:solidFill>
                    <a:srgbClr val="ffffff"/>
                  </a:solidFill>
                </a:uFill>
                <a:latin typeface="Trebuchet MS"/>
              </a:rPr>
              <a:t>Seventh Outline LevelClick to edit Master text styles</a:t>
            </a:r>
            <a:endParaRPr b="0" lang="en-US" sz="2400" spc="-1" strike="noStrike">
              <a:solidFill>
                <a:srgbClr val="ffffff"/>
              </a:solidFill>
              <a:uFill>
                <a:solidFill>
                  <a:srgbClr val="ffffff"/>
                </a:solidFill>
              </a:uFill>
              <a:latin typeface="Trebuchet MS"/>
            </a:endParaRPr>
          </a:p>
        </p:txBody>
      </p:sp>
      <p:sp>
        <p:nvSpPr>
          <p:cNvPr id="96" name="PlaceHolder 6"/>
          <p:cNvSpPr>
            <a:spLocks noGrp="1"/>
          </p:cNvSpPr>
          <p:nvPr>
            <p:ph type="dt"/>
          </p:nvPr>
        </p:nvSpPr>
        <p:spPr>
          <a:xfrm>
            <a:off x="7551000" y="5936040"/>
            <a:ext cx="2742840" cy="364680"/>
          </a:xfrm>
          <a:prstGeom prst="rect">
            <a:avLst/>
          </a:prstGeom>
        </p:spPr>
        <p:txBody>
          <a:bodyPr anchor="ctr"/>
          <a:p>
            <a:pPr algn="r">
              <a:lnSpc>
                <a:spcPct val="100000"/>
              </a:lnSpc>
            </a:pPr>
            <a:r>
              <a:rPr b="0" lang="en-US" sz="1050" spc="-1" strike="noStrike">
                <a:solidFill>
                  <a:srgbClr val="ffffff"/>
                </a:solidFill>
                <a:uFill>
                  <a:solidFill>
                    <a:srgbClr val="ffffff"/>
                  </a:solidFill>
                </a:uFill>
                <a:latin typeface="Trebuchet MS"/>
              </a:rPr>
              <a:t>2/24/18</a:t>
            </a:r>
            <a:endParaRPr b="0" lang="en-US" sz="1050" spc="-1" strike="noStrike">
              <a:solidFill>
                <a:srgbClr val="000000"/>
              </a:solidFill>
              <a:uFill>
                <a:solidFill>
                  <a:srgbClr val="ffffff"/>
                </a:solidFill>
              </a:uFill>
              <a:latin typeface="Times New Roman"/>
            </a:endParaRPr>
          </a:p>
        </p:txBody>
      </p:sp>
      <p:sp>
        <p:nvSpPr>
          <p:cNvPr id="97" name="PlaceHolder 7"/>
          <p:cNvSpPr>
            <a:spLocks noGrp="1"/>
          </p:cNvSpPr>
          <p:nvPr>
            <p:ph type="ftr"/>
          </p:nvPr>
        </p:nvSpPr>
        <p:spPr>
          <a:xfrm>
            <a:off x="680400" y="5936040"/>
            <a:ext cx="68702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98" name="PlaceHolder 8"/>
          <p:cNvSpPr>
            <a:spLocks noGrp="1"/>
          </p:cNvSpPr>
          <p:nvPr>
            <p:ph type="sldNum"/>
          </p:nvPr>
        </p:nvSpPr>
        <p:spPr>
          <a:xfrm>
            <a:off x="10729440" y="753120"/>
            <a:ext cx="1153800" cy="1090440"/>
          </a:xfrm>
          <a:prstGeom prst="rect">
            <a:avLst/>
          </a:prstGeom>
        </p:spPr>
        <p:txBody>
          <a:bodyPr anchor="ctr"/>
          <a:p>
            <a:pPr>
              <a:lnSpc>
                <a:spcPct val="100000"/>
              </a:lnSpc>
            </a:pPr>
            <a:fld id="{B70FEB62-35F7-418B-A55A-B5341C41F710}" type="slidenum">
              <a:rPr b="0" lang="en-US" sz="3600" spc="-1" strike="noStrike">
                <a:solidFill>
                  <a:srgbClr val="ffffff"/>
                </a:solidFill>
                <a:uFill>
                  <a:solidFill>
                    <a:srgbClr val="ffffff"/>
                  </a:solidFill>
                </a:uFill>
                <a:latin typeface="Trebuchet MS"/>
              </a:rPr>
              <a:t>&lt;number&gt;</a:t>
            </a:fld>
            <a:endParaRPr b="0" lang="en-US" sz="36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Picture 6" descr=""/>
          <p:cNvPicPr/>
          <p:nvPr/>
        </p:nvPicPr>
        <p:blipFill>
          <a:blip r:embed="rId2"/>
          <a:stretch/>
        </p:blipFill>
        <p:spPr>
          <a:xfrm>
            <a:off x="0" y="0"/>
            <a:ext cx="12191760" cy="6857640"/>
          </a:xfrm>
          <a:prstGeom prst="rect">
            <a:avLst/>
          </a:prstGeom>
          <a:ln>
            <a:noFill/>
          </a:ln>
        </p:spPr>
      </p:pic>
      <p:pic>
        <p:nvPicPr>
          <p:cNvPr id="134" name="Picture 4" descr=""/>
          <p:cNvPicPr/>
          <p:nvPr/>
        </p:nvPicPr>
        <p:blipFill>
          <a:blip r:embed="rId3"/>
          <a:stretch/>
        </p:blipFill>
        <p:spPr>
          <a:xfrm>
            <a:off x="10585800" y="1971360"/>
            <a:ext cx="1602720" cy="144000"/>
          </a:xfrm>
          <a:prstGeom prst="rect">
            <a:avLst/>
          </a:prstGeom>
          <a:ln>
            <a:noFill/>
          </a:ln>
        </p:spPr>
      </p:pic>
      <p:sp>
        <p:nvSpPr>
          <p:cNvPr id="135" name="CustomShape 1"/>
          <p:cNvSpPr/>
          <p:nvPr/>
        </p:nvSpPr>
        <p:spPr>
          <a:xfrm>
            <a:off x="10585800" y="609480"/>
            <a:ext cx="1602720" cy="1368000"/>
          </a:xfrm>
          <a:prstGeom prst="rect">
            <a:avLst/>
          </a:prstGeom>
          <a:solidFill>
            <a:srgbClr val="f09415"/>
          </a:solidFill>
          <a:ln w="12600">
            <a:noFill/>
          </a:ln>
        </p:spPr>
        <p:style>
          <a:lnRef idx="0"/>
          <a:fillRef idx="0"/>
          <a:effectRef idx="0"/>
          <a:fontRef idx="minor"/>
        </p:style>
      </p:sp>
      <p:sp>
        <p:nvSpPr>
          <p:cNvPr id="136" name="PlaceHolder 2"/>
          <p:cNvSpPr>
            <a:spLocks noGrp="1"/>
          </p:cNvSpPr>
          <p:nvPr>
            <p:ph type="dt"/>
          </p:nvPr>
        </p:nvSpPr>
        <p:spPr>
          <a:xfrm>
            <a:off x="7551000" y="5936040"/>
            <a:ext cx="2742840" cy="364680"/>
          </a:xfrm>
          <a:prstGeom prst="rect">
            <a:avLst/>
          </a:prstGeom>
        </p:spPr>
        <p:txBody>
          <a:bodyPr anchor="ctr"/>
          <a:p>
            <a:pPr algn="r">
              <a:lnSpc>
                <a:spcPct val="100000"/>
              </a:lnSpc>
            </a:pPr>
            <a:r>
              <a:rPr b="0" lang="en-US" sz="1050" spc="-1" strike="noStrike">
                <a:solidFill>
                  <a:srgbClr val="ffffff"/>
                </a:solidFill>
                <a:uFill>
                  <a:solidFill>
                    <a:srgbClr val="ffffff"/>
                  </a:solidFill>
                </a:uFill>
                <a:latin typeface="Trebuchet MS"/>
              </a:rPr>
              <a:t>2/24/18</a:t>
            </a:r>
            <a:endParaRPr b="0" lang="en-US" sz="1050" spc="-1" strike="noStrike">
              <a:solidFill>
                <a:srgbClr val="000000"/>
              </a:solidFill>
              <a:uFill>
                <a:solidFill>
                  <a:srgbClr val="ffffff"/>
                </a:solidFill>
              </a:uFill>
              <a:latin typeface="Times New Roman"/>
            </a:endParaRPr>
          </a:p>
        </p:txBody>
      </p:sp>
      <p:sp>
        <p:nvSpPr>
          <p:cNvPr id="137" name="PlaceHolder 3"/>
          <p:cNvSpPr>
            <a:spLocks noGrp="1"/>
          </p:cNvSpPr>
          <p:nvPr>
            <p:ph type="ftr"/>
          </p:nvPr>
        </p:nvSpPr>
        <p:spPr>
          <a:xfrm>
            <a:off x="680400" y="5936040"/>
            <a:ext cx="68702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138" name="PlaceHolder 4"/>
          <p:cNvSpPr>
            <a:spLocks noGrp="1"/>
          </p:cNvSpPr>
          <p:nvPr>
            <p:ph type="sldNum"/>
          </p:nvPr>
        </p:nvSpPr>
        <p:spPr>
          <a:xfrm>
            <a:off x="10729440" y="753120"/>
            <a:ext cx="1153800" cy="1090440"/>
          </a:xfrm>
          <a:prstGeom prst="rect">
            <a:avLst/>
          </a:prstGeom>
        </p:spPr>
        <p:txBody>
          <a:bodyPr anchor="ctr"/>
          <a:p>
            <a:pPr>
              <a:lnSpc>
                <a:spcPct val="100000"/>
              </a:lnSpc>
            </a:pPr>
            <a:fld id="{92719395-9524-4615-980F-9A9F577C2C10}" type="slidenum">
              <a:rPr b="0" lang="en-US" sz="3600" spc="-1" strike="noStrike">
                <a:solidFill>
                  <a:srgbClr val="ffffff"/>
                </a:solidFill>
                <a:uFill>
                  <a:solidFill>
                    <a:srgbClr val="ffffff"/>
                  </a:solidFill>
                </a:uFill>
                <a:latin typeface="Trebuchet MS"/>
              </a:rPr>
              <a:t>&lt;number&gt;</a:t>
            </a:fld>
            <a:endParaRPr b="0" lang="en-US" sz="3600" spc="-1" strike="noStrike">
              <a:solidFill>
                <a:srgbClr val="000000"/>
              </a:solidFill>
              <a:uFill>
                <a:solidFill>
                  <a:srgbClr val="ffffff"/>
                </a:solidFill>
              </a:uFill>
              <a:latin typeface="Times New Roman"/>
            </a:endParaRPr>
          </a:p>
        </p:txBody>
      </p:sp>
      <p:sp>
        <p:nvSpPr>
          <p:cNvPr id="139" name="PlaceHolder 5"/>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ffffff"/>
                </a:solidFill>
                <a:uFill>
                  <a:solidFill>
                    <a:srgbClr val="ffffff"/>
                  </a:solidFill>
                </a:uFill>
                <a:latin typeface="Trebuchet MS"/>
              </a:rPr>
              <a:t>Click to edit the title text format</a:t>
            </a:r>
            <a:endParaRPr b="0" lang="en-US" sz="1800" spc="-1" strike="noStrike">
              <a:solidFill>
                <a:srgbClr val="ffffff"/>
              </a:solidFill>
              <a:uFill>
                <a:solidFill>
                  <a:srgbClr val="ffffff"/>
                </a:solidFill>
              </a:uFill>
              <a:latin typeface="Trebuchet MS"/>
            </a:endParaRPr>
          </a:p>
        </p:txBody>
      </p:sp>
      <p:sp>
        <p:nvSpPr>
          <p:cNvPr id="140" name="PlaceHolder 6"/>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18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20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20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lvl="6" marL="3024000" indent="-216000">
              <a:buClr>
                <a:srgbClr val="000000"/>
              </a:buClr>
              <a:buSzPct val="45000"/>
              <a:buFont typeface="Wingdings" charset="2"/>
              <a:buChar char=""/>
            </a:pPr>
            <a:r>
              <a:rPr b="0" lang="en-US" sz="2000" spc="-1" strike="noStrike">
                <a:solidFill>
                  <a:srgbClr val="ffffff"/>
                </a:solidFill>
                <a:uFill>
                  <a:solidFill>
                    <a:srgbClr val="ffffff"/>
                  </a:solidFill>
                </a:uFill>
                <a:latin typeface="Trebuchet MS"/>
              </a:rPr>
              <a:t>Seventh Outline Level</a:t>
            </a:r>
            <a:endParaRPr b="0" lang="en-US" sz="2000" spc="-1" strike="noStrike">
              <a:solidFill>
                <a:srgbClr val="ffffff"/>
              </a:solidFill>
              <a:uFill>
                <a:solidFill>
                  <a:srgbClr val="ffffff"/>
                </a:solidFill>
              </a:uFill>
              <a:latin typeface="Trebuchet M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 name="Picture 6" descr=""/>
          <p:cNvPicPr/>
          <p:nvPr/>
        </p:nvPicPr>
        <p:blipFill>
          <a:blip r:embed="rId2"/>
          <a:stretch/>
        </p:blipFill>
        <p:spPr>
          <a:xfrm>
            <a:off x="0" y="0"/>
            <a:ext cx="12191760" cy="6857640"/>
          </a:xfrm>
          <a:prstGeom prst="rect">
            <a:avLst/>
          </a:prstGeom>
          <a:ln>
            <a:noFill/>
          </a:ln>
        </p:spPr>
      </p:pic>
      <p:pic>
        <p:nvPicPr>
          <p:cNvPr id="176" name="Picture 7" descr=""/>
          <p:cNvPicPr/>
          <p:nvPr/>
        </p:nvPicPr>
        <p:blipFill>
          <a:blip r:embed="rId3"/>
          <a:stretch/>
        </p:blipFill>
        <p:spPr>
          <a:xfrm>
            <a:off x="0" y="5928480"/>
            <a:ext cx="10437480" cy="320760"/>
          </a:xfrm>
          <a:prstGeom prst="rect">
            <a:avLst/>
          </a:prstGeom>
          <a:ln>
            <a:noFill/>
          </a:ln>
        </p:spPr>
      </p:pic>
      <p:pic>
        <p:nvPicPr>
          <p:cNvPr id="177" name="Picture 8" descr=""/>
          <p:cNvPicPr/>
          <p:nvPr/>
        </p:nvPicPr>
        <p:blipFill>
          <a:blip r:embed="rId4"/>
          <a:stretch/>
        </p:blipFill>
        <p:spPr>
          <a:xfrm>
            <a:off x="10585800" y="5929560"/>
            <a:ext cx="1602720" cy="144000"/>
          </a:xfrm>
          <a:prstGeom prst="rect">
            <a:avLst/>
          </a:prstGeom>
          <a:ln>
            <a:noFill/>
          </a:ln>
        </p:spPr>
      </p:pic>
      <p:sp>
        <p:nvSpPr>
          <p:cNvPr id="178" name="CustomShape 1"/>
          <p:cNvSpPr/>
          <p:nvPr/>
        </p:nvSpPr>
        <p:spPr>
          <a:xfrm>
            <a:off x="0" y="4568040"/>
            <a:ext cx="10437480" cy="1368000"/>
          </a:xfrm>
          <a:prstGeom prst="rect">
            <a:avLst/>
          </a:prstGeom>
          <a:solidFill>
            <a:srgbClr val="262626"/>
          </a:solidFill>
          <a:ln w="12600">
            <a:noFill/>
          </a:ln>
        </p:spPr>
        <p:style>
          <a:lnRef idx="0"/>
          <a:fillRef idx="0"/>
          <a:effectRef idx="0"/>
          <a:fontRef idx="minor"/>
        </p:style>
      </p:sp>
      <p:sp>
        <p:nvSpPr>
          <p:cNvPr id="179" name="CustomShape 2"/>
          <p:cNvSpPr/>
          <p:nvPr/>
        </p:nvSpPr>
        <p:spPr>
          <a:xfrm>
            <a:off x="10585800" y="4568040"/>
            <a:ext cx="1602720" cy="1368000"/>
          </a:xfrm>
          <a:prstGeom prst="rect">
            <a:avLst/>
          </a:prstGeom>
          <a:solidFill>
            <a:srgbClr val="f09415"/>
          </a:solidFill>
          <a:ln w="12600">
            <a:noFill/>
          </a:ln>
        </p:spPr>
        <p:style>
          <a:lnRef idx="0"/>
          <a:fillRef idx="0"/>
          <a:effectRef idx="0"/>
          <a:fontRef idx="minor"/>
        </p:style>
      </p:sp>
      <p:sp>
        <p:nvSpPr>
          <p:cNvPr id="180" name="PlaceHolder 3"/>
          <p:cNvSpPr>
            <a:spLocks noGrp="1"/>
          </p:cNvSpPr>
          <p:nvPr>
            <p:ph type="title"/>
          </p:nvPr>
        </p:nvSpPr>
        <p:spPr>
          <a:xfrm>
            <a:off x="680400" y="4711680"/>
            <a:ext cx="9613440" cy="452520"/>
          </a:xfrm>
          <a:prstGeom prst="rect">
            <a:avLst/>
          </a:prstGeom>
        </p:spPr>
        <p:txBody>
          <a:bodyPr anchor="b"/>
          <a:p>
            <a:pPr>
              <a:lnSpc>
                <a:spcPct val="100000"/>
              </a:lnSpc>
            </a:pPr>
            <a:r>
              <a:rPr b="0" lang="en-US" sz="2400" spc="-1" strike="noStrike">
                <a:solidFill>
                  <a:srgbClr val="ffffff"/>
                </a:solidFill>
                <a:uFill>
                  <a:solidFill>
                    <a:srgbClr val="ffffff"/>
                  </a:solidFill>
                </a:uFill>
                <a:latin typeface="Trebuchet MS"/>
              </a:rPr>
              <a:t>Click to edit Master title style</a:t>
            </a:r>
            <a:endParaRPr b="0" lang="en-US" sz="1800" spc="-1" strike="noStrike">
              <a:solidFill>
                <a:srgbClr val="ffffff"/>
              </a:solidFill>
              <a:uFill>
                <a:solidFill>
                  <a:srgbClr val="ffffff"/>
                </a:solidFill>
              </a:uFill>
              <a:latin typeface="Trebuchet MS"/>
            </a:endParaRPr>
          </a:p>
        </p:txBody>
      </p:sp>
      <p:sp>
        <p:nvSpPr>
          <p:cNvPr id="181" name="PlaceHolder 4"/>
          <p:cNvSpPr>
            <a:spLocks noGrp="1"/>
          </p:cNvSpPr>
          <p:nvPr>
            <p:ph type="body"/>
          </p:nvPr>
        </p:nvSpPr>
        <p:spPr>
          <a:xfrm>
            <a:off x="680400" y="609480"/>
            <a:ext cx="9613440" cy="3589200"/>
          </a:xfrm>
          <a:prstGeom prst="rect">
            <a:avLst/>
          </a:prstGeom>
        </p:spPr>
        <p:txBody>
          <a:bodyPr lIns="90000" rIns="90000" tIns="45000" bIns="45000"/>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32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32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32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32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32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lvl="6" marL="3024000" indent="-216000">
              <a:buClr>
                <a:srgbClr val="000000"/>
              </a:buClr>
              <a:buSzPct val="45000"/>
              <a:buFont typeface="Wingdings" charset="2"/>
              <a:buChar char=""/>
            </a:pPr>
            <a:r>
              <a:rPr b="0" lang="en-US" sz="3200" spc="-1" strike="noStrike">
                <a:solidFill>
                  <a:srgbClr val="ffffff"/>
                </a:solidFill>
                <a:uFill>
                  <a:solidFill>
                    <a:srgbClr val="ffffff"/>
                  </a:solidFill>
                </a:uFill>
                <a:latin typeface="Trebuchet MS"/>
              </a:rPr>
              <a:t>Seventh Outline LevelClick icon to add picture</a:t>
            </a:r>
            <a:endParaRPr b="0" lang="en-US" sz="2000" spc="-1" strike="noStrike">
              <a:solidFill>
                <a:srgbClr val="ffffff"/>
              </a:solidFill>
              <a:uFill>
                <a:solidFill>
                  <a:srgbClr val="ffffff"/>
                </a:solidFill>
              </a:uFill>
              <a:latin typeface="Trebuchet MS"/>
            </a:endParaRPr>
          </a:p>
        </p:txBody>
      </p:sp>
      <p:sp>
        <p:nvSpPr>
          <p:cNvPr id="182" name="PlaceHolder 5"/>
          <p:cNvSpPr>
            <a:spLocks noGrp="1"/>
          </p:cNvSpPr>
          <p:nvPr>
            <p:ph type="body"/>
          </p:nvPr>
        </p:nvSpPr>
        <p:spPr>
          <a:xfrm>
            <a:off x="680400" y="5169600"/>
            <a:ext cx="9613440" cy="622440"/>
          </a:xfrm>
          <a:prstGeom prst="rect">
            <a:avLst/>
          </a:prstGeom>
        </p:spPr>
        <p:txBody>
          <a:bodyPr/>
          <a:p>
            <a:pPr marL="432000" indent="-324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a:lnSpc>
                <a:spcPct val="100000"/>
              </a:lnSpc>
            </a:pPr>
            <a:r>
              <a:rPr b="0" lang="en-US" sz="1600" spc="-1" strike="noStrike">
                <a:solidFill>
                  <a:srgbClr val="ffffff"/>
                </a:solidFill>
                <a:uFill>
                  <a:solidFill>
                    <a:srgbClr val="ffffff"/>
                  </a:solidFill>
                </a:uFill>
                <a:latin typeface="Trebuchet MS"/>
              </a:rPr>
              <a:t>Seventh Outline LevelClick to edit Master text styles</a:t>
            </a:r>
            <a:endParaRPr b="0" lang="en-US" sz="2400" spc="-1" strike="noStrike">
              <a:solidFill>
                <a:srgbClr val="ffffff"/>
              </a:solidFill>
              <a:uFill>
                <a:solidFill>
                  <a:srgbClr val="ffffff"/>
                </a:solidFill>
              </a:uFill>
              <a:latin typeface="Trebuchet MS"/>
            </a:endParaRPr>
          </a:p>
        </p:txBody>
      </p:sp>
      <p:sp>
        <p:nvSpPr>
          <p:cNvPr id="183" name="PlaceHolder 6"/>
          <p:cNvSpPr>
            <a:spLocks noGrp="1"/>
          </p:cNvSpPr>
          <p:nvPr>
            <p:ph type="dt"/>
          </p:nvPr>
        </p:nvSpPr>
        <p:spPr>
          <a:xfrm>
            <a:off x="7551000" y="5936040"/>
            <a:ext cx="2742840" cy="364680"/>
          </a:xfrm>
          <a:prstGeom prst="rect">
            <a:avLst/>
          </a:prstGeom>
        </p:spPr>
        <p:txBody>
          <a:bodyPr anchor="ctr"/>
          <a:p>
            <a:pPr algn="r">
              <a:lnSpc>
                <a:spcPct val="100000"/>
              </a:lnSpc>
            </a:pPr>
            <a:r>
              <a:rPr b="0" lang="en-US" sz="1050" spc="-1" strike="noStrike">
                <a:solidFill>
                  <a:srgbClr val="ffffff"/>
                </a:solidFill>
                <a:uFill>
                  <a:solidFill>
                    <a:srgbClr val="ffffff"/>
                  </a:solidFill>
                </a:uFill>
                <a:latin typeface="Trebuchet MS"/>
              </a:rPr>
              <a:t>2/24/18</a:t>
            </a:r>
            <a:endParaRPr b="0" lang="en-US" sz="1050" spc="-1" strike="noStrike">
              <a:solidFill>
                <a:srgbClr val="000000"/>
              </a:solidFill>
              <a:uFill>
                <a:solidFill>
                  <a:srgbClr val="ffffff"/>
                </a:solidFill>
              </a:uFill>
              <a:latin typeface="Times New Roman"/>
            </a:endParaRPr>
          </a:p>
        </p:txBody>
      </p:sp>
      <p:sp>
        <p:nvSpPr>
          <p:cNvPr id="184" name="PlaceHolder 7"/>
          <p:cNvSpPr>
            <a:spLocks noGrp="1"/>
          </p:cNvSpPr>
          <p:nvPr>
            <p:ph type="ftr"/>
          </p:nvPr>
        </p:nvSpPr>
        <p:spPr>
          <a:xfrm>
            <a:off x="680400" y="5936040"/>
            <a:ext cx="68702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185" name="PlaceHolder 8"/>
          <p:cNvSpPr>
            <a:spLocks noGrp="1"/>
          </p:cNvSpPr>
          <p:nvPr>
            <p:ph type="sldNum"/>
          </p:nvPr>
        </p:nvSpPr>
        <p:spPr>
          <a:xfrm>
            <a:off x="10729440" y="4711320"/>
            <a:ext cx="1153800" cy="1090440"/>
          </a:xfrm>
          <a:prstGeom prst="rect">
            <a:avLst/>
          </a:prstGeom>
        </p:spPr>
        <p:txBody>
          <a:bodyPr anchor="ctr"/>
          <a:p>
            <a:pPr>
              <a:lnSpc>
                <a:spcPct val="100000"/>
              </a:lnSpc>
            </a:pPr>
            <a:fld id="{21E43642-44E4-4060-A72F-13ED47140099}" type="slidenum">
              <a:rPr b="0" lang="en-US" sz="3600" spc="-1" strike="noStrike">
                <a:solidFill>
                  <a:srgbClr val="ffffff"/>
                </a:solidFill>
                <a:uFill>
                  <a:solidFill>
                    <a:srgbClr val="ffffff"/>
                  </a:solidFill>
                </a:uFill>
                <a:latin typeface="Trebuchet MS"/>
              </a:rPr>
              <a:t>&lt;number&gt;</a:t>
            </a:fld>
            <a:endParaRPr b="0" lang="en-US" sz="36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Picture 6" descr=""/>
          <p:cNvPicPr/>
          <p:nvPr/>
        </p:nvPicPr>
        <p:blipFill>
          <a:blip r:embed="rId2"/>
          <a:stretch/>
        </p:blipFill>
        <p:spPr>
          <a:xfrm>
            <a:off x="0" y="0"/>
            <a:ext cx="12191760" cy="6857640"/>
          </a:xfrm>
          <a:prstGeom prst="rect">
            <a:avLst/>
          </a:prstGeom>
          <a:ln>
            <a:noFill/>
          </a:ln>
        </p:spPr>
      </p:pic>
      <p:pic>
        <p:nvPicPr>
          <p:cNvPr id="221" name="Picture 7" descr=""/>
          <p:cNvPicPr/>
          <p:nvPr/>
        </p:nvPicPr>
        <p:blipFill>
          <a:blip r:embed="rId3"/>
          <a:stretch/>
        </p:blipFill>
        <p:spPr>
          <a:xfrm>
            <a:off x="0" y="1970280"/>
            <a:ext cx="10437480" cy="320760"/>
          </a:xfrm>
          <a:prstGeom prst="rect">
            <a:avLst/>
          </a:prstGeom>
          <a:ln>
            <a:noFill/>
          </a:ln>
        </p:spPr>
      </p:pic>
      <p:pic>
        <p:nvPicPr>
          <p:cNvPr id="222" name="Picture 8" descr=""/>
          <p:cNvPicPr/>
          <p:nvPr/>
        </p:nvPicPr>
        <p:blipFill>
          <a:blip r:embed="rId4"/>
          <a:stretch/>
        </p:blipFill>
        <p:spPr>
          <a:xfrm>
            <a:off x="10585800" y="1971360"/>
            <a:ext cx="1602720" cy="144000"/>
          </a:xfrm>
          <a:prstGeom prst="rect">
            <a:avLst/>
          </a:prstGeom>
          <a:ln>
            <a:noFill/>
          </a:ln>
        </p:spPr>
      </p:pic>
      <p:sp>
        <p:nvSpPr>
          <p:cNvPr id="223" name="CustomShape 1"/>
          <p:cNvSpPr/>
          <p:nvPr/>
        </p:nvSpPr>
        <p:spPr>
          <a:xfrm>
            <a:off x="0" y="609480"/>
            <a:ext cx="10437480" cy="1368000"/>
          </a:xfrm>
          <a:prstGeom prst="rect">
            <a:avLst/>
          </a:prstGeom>
          <a:solidFill>
            <a:srgbClr val="262626"/>
          </a:solidFill>
          <a:ln w="12600">
            <a:noFill/>
          </a:ln>
        </p:spPr>
        <p:style>
          <a:lnRef idx="0"/>
          <a:fillRef idx="0"/>
          <a:effectRef idx="0"/>
          <a:fontRef idx="minor"/>
        </p:style>
      </p:sp>
      <p:sp>
        <p:nvSpPr>
          <p:cNvPr id="224" name="CustomShape 2"/>
          <p:cNvSpPr/>
          <p:nvPr/>
        </p:nvSpPr>
        <p:spPr>
          <a:xfrm>
            <a:off x="10585800" y="609480"/>
            <a:ext cx="1602720" cy="1368000"/>
          </a:xfrm>
          <a:prstGeom prst="rect">
            <a:avLst/>
          </a:prstGeom>
          <a:solidFill>
            <a:srgbClr val="f09415"/>
          </a:solidFill>
          <a:ln w="12600">
            <a:noFill/>
          </a:ln>
        </p:spPr>
        <p:style>
          <a:lnRef idx="0"/>
          <a:fillRef idx="0"/>
          <a:effectRef idx="0"/>
          <a:fontRef idx="minor"/>
        </p:style>
      </p:sp>
      <p:sp>
        <p:nvSpPr>
          <p:cNvPr id="225" name="PlaceHolder 3"/>
          <p:cNvSpPr>
            <a:spLocks noGrp="1"/>
          </p:cNvSpPr>
          <p:nvPr>
            <p:ph type="title"/>
          </p:nvPr>
        </p:nvSpPr>
        <p:spPr>
          <a:xfrm>
            <a:off x="680400" y="753120"/>
            <a:ext cx="9613440" cy="1080720"/>
          </a:xfrm>
          <a:prstGeom prst="rect">
            <a:avLst/>
          </a:prstGeom>
        </p:spPr>
        <p:txBody>
          <a:bodyPr anchor="ctr"/>
          <a:p>
            <a:pPr>
              <a:lnSpc>
                <a:spcPct val="90000"/>
              </a:lnSpc>
            </a:pPr>
            <a:r>
              <a:rPr b="0" lang="en-US" sz="3600" spc="-1" strike="noStrike">
                <a:solidFill>
                  <a:srgbClr val="ffffff"/>
                </a:solidFill>
                <a:uFill>
                  <a:solidFill>
                    <a:srgbClr val="ffffff"/>
                  </a:solidFill>
                </a:uFill>
                <a:latin typeface="Trebuchet MS"/>
              </a:rPr>
              <a:t>Click to edit Master title style</a:t>
            </a:r>
            <a:endParaRPr b="0" lang="en-US" sz="1800" spc="-1" strike="noStrike">
              <a:solidFill>
                <a:srgbClr val="ffffff"/>
              </a:solidFill>
              <a:uFill>
                <a:solidFill>
                  <a:srgbClr val="ffffff"/>
                </a:solidFill>
              </a:uFill>
              <a:latin typeface="Trebuchet MS"/>
            </a:endParaRPr>
          </a:p>
        </p:txBody>
      </p:sp>
      <p:sp>
        <p:nvSpPr>
          <p:cNvPr id="226" name="PlaceHolder 4"/>
          <p:cNvSpPr>
            <a:spLocks noGrp="1"/>
          </p:cNvSpPr>
          <p:nvPr>
            <p:ph type="body"/>
          </p:nvPr>
        </p:nvSpPr>
        <p:spPr>
          <a:xfrm>
            <a:off x="680400" y="2336760"/>
            <a:ext cx="4698000" cy="3598920"/>
          </a:xfrm>
          <a:prstGeom prst="rect">
            <a:avLst/>
          </a:prstGeom>
        </p:spPr>
        <p:txBody>
          <a:bodyPr/>
          <a:p>
            <a:pPr marL="432000" indent="-324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lvl="6" marL="3024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Seventh Outline LevelClick to edit Master text styles</a:t>
            </a:r>
            <a:endParaRPr b="0" lang="en-US" sz="2000" spc="-1" strike="noStrike">
              <a:solidFill>
                <a:srgbClr val="ffffff"/>
              </a:solidFill>
              <a:uFill>
                <a:solidFill>
                  <a:srgbClr val="ffffff"/>
                </a:solidFill>
              </a:uFill>
              <a:latin typeface="Trebuchet MS"/>
            </a:endParaRPr>
          </a:p>
          <a:p>
            <a:pPr lvl="7" marL="3456000" indent="-216000">
              <a:buClr>
                <a:srgbClr val="000000"/>
              </a:buClr>
              <a:buSzPct val="45000"/>
              <a:buFont typeface="Wingdings" charset="2"/>
              <a:buChar char=""/>
            </a:pPr>
            <a:r>
              <a:rPr b="0" lang="en-US" sz="2000" spc="-1" strike="noStrike">
                <a:solidFill>
                  <a:srgbClr val="ffffff"/>
                </a:solidFill>
                <a:uFill>
                  <a:solidFill>
                    <a:srgbClr val="ffffff"/>
                  </a:solidFill>
                </a:uFill>
                <a:latin typeface="Trebuchet MS"/>
              </a:rPr>
              <a:t>Second level</a:t>
            </a:r>
            <a:endParaRPr b="0" lang="en-US" sz="2000" spc="-1" strike="noStrike">
              <a:solidFill>
                <a:srgbClr val="ffffff"/>
              </a:solidFill>
              <a:uFill>
                <a:solidFill>
                  <a:srgbClr val="ffffff"/>
                </a:solidFill>
              </a:uFill>
              <a:latin typeface="Trebuchet MS"/>
            </a:endParaRPr>
          </a:p>
          <a:p>
            <a:pPr lvl="8" marL="3888000" indent="-216000">
              <a:buClr>
                <a:srgbClr val="000000"/>
              </a:buClr>
              <a:buSzPct val="45000"/>
              <a:buFont typeface="Wingdings" charset="2"/>
              <a:buChar char=""/>
            </a:pPr>
            <a:r>
              <a:rPr b="0" lang="en-US" sz="1800" spc="-1" strike="noStrike">
                <a:solidFill>
                  <a:srgbClr val="ffffff"/>
                </a:solidFill>
                <a:uFill>
                  <a:solidFill>
                    <a:srgbClr val="ffffff"/>
                  </a:solidFill>
                </a:uFill>
                <a:latin typeface="Trebuchet MS"/>
              </a:rPr>
              <a:t>Third level</a:t>
            </a:r>
            <a:endParaRPr b="0" lang="en-US" sz="2000" spc="-1" strike="noStrike">
              <a:solidFill>
                <a:srgbClr val="ffffff"/>
              </a:solidFill>
              <a:uFill>
                <a:solidFill>
                  <a:srgbClr val="ffffff"/>
                </a:solidFill>
              </a:uFill>
              <a:latin typeface="Trebuchet MS"/>
            </a:endParaRPr>
          </a:p>
          <a:p>
            <a:pPr lvl="9" marL="4320000" indent="-216000">
              <a:lnSpc>
                <a:spcPct val="100000"/>
              </a:lnSpc>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Fourth level</a:t>
            </a:r>
            <a:endParaRPr b="0" lang="en-US" sz="1600" spc="-1" strike="noStrike">
              <a:solidFill>
                <a:srgbClr val="ffffff"/>
              </a:solidFill>
              <a:uFill>
                <a:solidFill>
                  <a:srgbClr val="ffffff"/>
                </a:solidFill>
              </a:uFill>
              <a:latin typeface="Trebuchet MS"/>
            </a:endParaRPr>
          </a:p>
          <a:p>
            <a:pPr lvl="9" marL="4320000" indent="-216000">
              <a:lnSpc>
                <a:spcPct val="100000"/>
              </a:lnSpc>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Fifth level</a:t>
            </a:r>
            <a:endParaRPr b="0" lang="en-US" sz="2000" spc="-1" strike="noStrike">
              <a:solidFill>
                <a:srgbClr val="ffffff"/>
              </a:solidFill>
              <a:uFill>
                <a:solidFill>
                  <a:srgbClr val="ffffff"/>
                </a:solidFill>
              </a:uFill>
              <a:latin typeface="Trebuchet MS"/>
            </a:endParaRPr>
          </a:p>
        </p:txBody>
      </p:sp>
      <p:sp>
        <p:nvSpPr>
          <p:cNvPr id="227" name="PlaceHolder 5"/>
          <p:cNvSpPr>
            <a:spLocks noGrp="1"/>
          </p:cNvSpPr>
          <p:nvPr>
            <p:ph type="body"/>
          </p:nvPr>
        </p:nvSpPr>
        <p:spPr>
          <a:xfrm>
            <a:off x="5594040" y="2336760"/>
            <a:ext cx="4699800" cy="3598920"/>
          </a:xfrm>
          <a:prstGeom prst="rect">
            <a:avLst/>
          </a:prstGeom>
        </p:spPr>
        <p:txBody>
          <a:bodyPr/>
          <a:p>
            <a:pPr marL="432000" indent="-324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marL="228600" indent="-228240">
              <a:lnSpc>
                <a:spcPct val="100000"/>
              </a:lnSpc>
              <a:buClr>
                <a:srgbClr val="ffffff"/>
              </a:buClr>
              <a:buFont typeface="Arial"/>
              <a:buChar char="•"/>
            </a:pPr>
            <a:r>
              <a:rPr b="0" lang="en-US" sz="2400" spc="-1" strike="noStrike">
                <a:solidFill>
                  <a:srgbClr val="ffffff"/>
                </a:solidFill>
                <a:uFill>
                  <a:solidFill>
                    <a:srgbClr val="ffffff"/>
                  </a:solidFill>
                </a:uFill>
                <a:latin typeface="Trebuchet MS"/>
              </a:rPr>
              <a:t>Seventh Outline LevelClick to edit Master text styles</a:t>
            </a:r>
            <a:endParaRPr b="0" lang="en-US" sz="24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Second level</a:t>
            </a:r>
            <a:endParaRPr b="0" lang="en-US" sz="1800" spc="-1" strike="noStrike">
              <a:solidFill>
                <a:srgbClr val="ffffff"/>
              </a:solidFill>
              <a:uFill>
                <a:solidFill>
                  <a:srgbClr val="ffffff"/>
                </a:solidFill>
              </a:uFill>
              <a:latin typeface="Trebuchet MS"/>
            </a:endParaRPr>
          </a:p>
          <a:p>
            <a:pPr lvl="2" marL="1143000" indent="-228240">
              <a:lnSpc>
                <a:spcPct val="100000"/>
              </a:lnSpc>
              <a:buClr>
                <a:srgbClr val="ffffff"/>
              </a:buClr>
              <a:buFont typeface="Arial"/>
              <a:buChar char="•"/>
            </a:pPr>
            <a:r>
              <a:rPr b="0" lang="en-US" sz="1800" spc="-1" strike="noStrike">
                <a:solidFill>
                  <a:srgbClr val="ffffff"/>
                </a:solidFill>
                <a:uFill>
                  <a:solidFill>
                    <a:srgbClr val="ffffff"/>
                  </a:solidFill>
                </a:uFill>
                <a:latin typeface="Trebuchet MS"/>
              </a:rPr>
              <a:t>Third level</a:t>
            </a:r>
            <a:endParaRPr b="0" lang="en-US" sz="1600" spc="-1" strike="noStrike">
              <a:solidFill>
                <a:srgbClr val="ffffff"/>
              </a:solidFill>
              <a:uFill>
                <a:solidFill>
                  <a:srgbClr val="ffffff"/>
                </a:solidFill>
              </a:uFill>
              <a:latin typeface="Trebuchet MS"/>
            </a:endParaRPr>
          </a:p>
          <a:p>
            <a:pPr lvl="3" marL="1600200" indent="-228240">
              <a:lnSpc>
                <a:spcPct val="100000"/>
              </a:lnSpc>
              <a:buClr>
                <a:srgbClr val="ffffff"/>
              </a:buClr>
              <a:buFont typeface="Arial"/>
              <a:buChar char="•"/>
            </a:pPr>
            <a:r>
              <a:rPr b="0" lang="en-US" sz="1600" spc="-1" strike="noStrike">
                <a:solidFill>
                  <a:srgbClr val="ffffff"/>
                </a:solidFill>
                <a:uFill>
                  <a:solidFill>
                    <a:srgbClr val="ffffff"/>
                  </a:solidFill>
                </a:uFill>
                <a:latin typeface="Trebuchet MS"/>
              </a:rPr>
              <a:t>Fourth level</a:t>
            </a:r>
            <a:endParaRPr b="0" lang="en-US" sz="1600" spc="-1" strike="noStrike">
              <a:solidFill>
                <a:srgbClr val="ffffff"/>
              </a:solidFill>
              <a:uFill>
                <a:solidFill>
                  <a:srgbClr val="ffffff"/>
                </a:solidFill>
              </a:uFill>
              <a:latin typeface="Trebuchet MS"/>
            </a:endParaRPr>
          </a:p>
          <a:p>
            <a:pPr lvl="4" marL="2057400" indent="-228240">
              <a:lnSpc>
                <a:spcPct val="100000"/>
              </a:lnSpc>
              <a:buClr>
                <a:srgbClr val="ffffff"/>
              </a:buClr>
              <a:buFont typeface="Arial"/>
              <a:buChar char="•"/>
            </a:pPr>
            <a:r>
              <a:rPr b="0" lang="en-US" sz="1600" spc="-1" strike="noStrike">
                <a:solidFill>
                  <a:srgbClr val="ffffff"/>
                </a:solidFill>
                <a:uFill>
                  <a:solidFill>
                    <a:srgbClr val="ffffff"/>
                  </a:solidFill>
                </a:uFill>
                <a:latin typeface="Trebuchet MS"/>
              </a:rPr>
              <a:t>Fifth level</a:t>
            </a:r>
            <a:endParaRPr b="0" lang="en-US" sz="2000" spc="-1" strike="noStrike">
              <a:solidFill>
                <a:srgbClr val="ffffff"/>
              </a:solidFill>
              <a:uFill>
                <a:solidFill>
                  <a:srgbClr val="ffffff"/>
                </a:solidFill>
              </a:uFill>
              <a:latin typeface="Trebuchet MS"/>
            </a:endParaRPr>
          </a:p>
        </p:txBody>
      </p:sp>
      <p:sp>
        <p:nvSpPr>
          <p:cNvPr id="228" name="PlaceHolder 6"/>
          <p:cNvSpPr>
            <a:spLocks noGrp="1"/>
          </p:cNvSpPr>
          <p:nvPr>
            <p:ph type="dt"/>
          </p:nvPr>
        </p:nvSpPr>
        <p:spPr>
          <a:xfrm>
            <a:off x="7551000" y="5936040"/>
            <a:ext cx="2742840" cy="364680"/>
          </a:xfrm>
          <a:prstGeom prst="rect">
            <a:avLst/>
          </a:prstGeom>
        </p:spPr>
        <p:txBody>
          <a:bodyPr anchor="ctr"/>
          <a:p>
            <a:pPr algn="r">
              <a:lnSpc>
                <a:spcPct val="100000"/>
              </a:lnSpc>
            </a:pPr>
            <a:r>
              <a:rPr b="0" lang="en-US" sz="1050" spc="-1" strike="noStrike">
                <a:solidFill>
                  <a:srgbClr val="ffffff"/>
                </a:solidFill>
                <a:uFill>
                  <a:solidFill>
                    <a:srgbClr val="ffffff"/>
                  </a:solidFill>
                </a:uFill>
                <a:latin typeface="Trebuchet MS"/>
              </a:rPr>
              <a:t>2/24/18</a:t>
            </a:r>
            <a:endParaRPr b="0" lang="en-US" sz="1050" spc="-1" strike="noStrike">
              <a:solidFill>
                <a:srgbClr val="000000"/>
              </a:solidFill>
              <a:uFill>
                <a:solidFill>
                  <a:srgbClr val="ffffff"/>
                </a:solidFill>
              </a:uFill>
              <a:latin typeface="Times New Roman"/>
            </a:endParaRPr>
          </a:p>
        </p:txBody>
      </p:sp>
      <p:sp>
        <p:nvSpPr>
          <p:cNvPr id="229" name="PlaceHolder 7"/>
          <p:cNvSpPr>
            <a:spLocks noGrp="1"/>
          </p:cNvSpPr>
          <p:nvPr>
            <p:ph type="ftr"/>
          </p:nvPr>
        </p:nvSpPr>
        <p:spPr>
          <a:xfrm>
            <a:off x="680400" y="5936040"/>
            <a:ext cx="68702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230" name="PlaceHolder 8"/>
          <p:cNvSpPr>
            <a:spLocks noGrp="1"/>
          </p:cNvSpPr>
          <p:nvPr>
            <p:ph type="sldNum"/>
          </p:nvPr>
        </p:nvSpPr>
        <p:spPr>
          <a:xfrm>
            <a:off x="10729440" y="753120"/>
            <a:ext cx="1153800" cy="1090440"/>
          </a:xfrm>
          <a:prstGeom prst="rect">
            <a:avLst/>
          </a:prstGeom>
        </p:spPr>
        <p:txBody>
          <a:bodyPr anchor="ctr"/>
          <a:p>
            <a:pPr>
              <a:lnSpc>
                <a:spcPct val="100000"/>
              </a:lnSpc>
            </a:pPr>
            <a:fld id="{D32C10BF-BEC1-4A68-B7D4-C4D5A799E0D8}" type="slidenum">
              <a:rPr b="0" lang="en-US" sz="3600" spc="-1" strike="noStrike">
                <a:solidFill>
                  <a:srgbClr val="ffffff"/>
                </a:solidFill>
                <a:uFill>
                  <a:solidFill>
                    <a:srgbClr val="ffffff"/>
                  </a:solidFill>
                </a:uFill>
                <a:latin typeface="Trebuchet MS"/>
              </a:rPr>
              <a:t>&lt;number&gt;</a:t>
            </a:fld>
            <a:endParaRPr b="0" lang="en-US" sz="36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5" name="Picture 6" descr=""/>
          <p:cNvPicPr/>
          <p:nvPr/>
        </p:nvPicPr>
        <p:blipFill>
          <a:blip r:embed="rId2"/>
          <a:stretch/>
        </p:blipFill>
        <p:spPr>
          <a:xfrm>
            <a:off x="0" y="0"/>
            <a:ext cx="12191760" cy="6857640"/>
          </a:xfrm>
          <a:prstGeom prst="rect">
            <a:avLst/>
          </a:prstGeom>
          <a:ln>
            <a:noFill/>
          </a:ln>
        </p:spPr>
      </p:pic>
      <p:pic>
        <p:nvPicPr>
          <p:cNvPr id="266" name="Picture 14" descr=""/>
          <p:cNvPicPr/>
          <p:nvPr/>
        </p:nvPicPr>
        <p:blipFill>
          <a:blip r:embed="rId3"/>
          <a:stretch/>
        </p:blipFill>
        <p:spPr>
          <a:xfrm>
            <a:off x="0" y="1970280"/>
            <a:ext cx="10437480" cy="320760"/>
          </a:xfrm>
          <a:prstGeom prst="rect">
            <a:avLst/>
          </a:prstGeom>
          <a:ln>
            <a:noFill/>
          </a:ln>
        </p:spPr>
      </p:pic>
      <p:pic>
        <p:nvPicPr>
          <p:cNvPr id="267" name="Picture 15" descr=""/>
          <p:cNvPicPr/>
          <p:nvPr/>
        </p:nvPicPr>
        <p:blipFill>
          <a:blip r:embed="rId4"/>
          <a:stretch/>
        </p:blipFill>
        <p:spPr>
          <a:xfrm>
            <a:off x="10585800" y="1971360"/>
            <a:ext cx="1602720" cy="144000"/>
          </a:xfrm>
          <a:prstGeom prst="rect">
            <a:avLst/>
          </a:prstGeom>
          <a:ln>
            <a:noFill/>
          </a:ln>
        </p:spPr>
      </p:pic>
      <p:sp>
        <p:nvSpPr>
          <p:cNvPr id="268" name="CustomShape 1"/>
          <p:cNvSpPr/>
          <p:nvPr/>
        </p:nvSpPr>
        <p:spPr>
          <a:xfrm>
            <a:off x="0" y="609480"/>
            <a:ext cx="10437480" cy="1368000"/>
          </a:xfrm>
          <a:prstGeom prst="rect">
            <a:avLst/>
          </a:prstGeom>
          <a:solidFill>
            <a:srgbClr val="262626"/>
          </a:solidFill>
          <a:ln w="12600">
            <a:noFill/>
          </a:ln>
        </p:spPr>
        <p:style>
          <a:lnRef idx="0"/>
          <a:fillRef idx="0"/>
          <a:effectRef idx="0"/>
          <a:fontRef idx="minor"/>
        </p:style>
      </p:sp>
      <p:sp>
        <p:nvSpPr>
          <p:cNvPr id="269" name="CustomShape 2"/>
          <p:cNvSpPr/>
          <p:nvPr/>
        </p:nvSpPr>
        <p:spPr>
          <a:xfrm>
            <a:off x="10585800" y="609480"/>
            <a:ext cx="1602720" cy="1368000"/>
          </a:xfrm>
          <a:prstGeom prst="rect">
            <a:avLst/>
          </a:prstGeom>
          <a:solidFill>
            <a:srgbClr val="f09415"/>
          </a:solidFill>
          <a:ln w="12600">
            <a:noFill/>
          </a:ln>
        </p:spPr>
        <p:style>
          <a:lnRef idx="0"/>
          <a:fillRef idx="0"/>
          <a:effectRef idx="0"/>
          <a:fontRef idx="minor"/>
        </p:style>
      </p:sp>
      <p:sp>
        <p:nvSpPr>
          <p:cNvPr id="270" name="PlaceHolder 3"/>
          <p:cNvSpPr>
            <a:spLocks noGrp="1"/>
          </p:cNvSpPr>
          <p:nvPr>
            <p:ph type="title"/>
          </p:nvPr>
        </p:nvSpPr>
        <p:spPr>
          <a:xfrm>
            <a:off x="680400" y="753120"/>
            <a:ext cx="9613440" cy="1080720"/>
          </a:xfrm>
          <a:prstGeom prst="rect">
            <a:avLst/>
          </a:prstGeom>
        </p:spPr>
        <p:txBody>
          <a:bodyPr anchor="ctr"/>
          <a:p>
            <a:pPr>
              <a:lnSpc>
                <a:spcPct val="90000"/>
              </a:lnSpc>
            </a:pPr>
            <a:r>
              <a:rPr b="0" lang="en-US" sz="3600" spc="-1" strike="noStrike">
                <a:solidFill>
                  <a:srgbClr val="ffffff"/>
                </a:solidFill>
                <a:uFill>
                  <a:solidFill>
                    <a:srgbClr val="ffffff"/>
                  </a:solidFill>
                </a:uFill>
                <a:latin typeface="Trebuchet MS"/>
              </a:rPr>
              <a:t>Click to edit Master title style</a:t>
            </a:r>
            <a:endParaRPr b="0" lang="en-US" sz="1800" spc="-1" strike="noStrike">
              <a:solidFill>
                <a:srgbClr val="ffffff"/>
              </a:solidFill>
              <a:uFill>
                <a:solidFill>
                  <a:srgbClr val="ffffff"/>
                </a:solidFill>
              </a:uFill>
              <a:latin typeface="Trebuchet MS"/>
            </a:endParaRPr>
          </a:p>
        </p:txBody>
      </p:sp>
      <p:sp>
        <p:nvSpPr>
          <p:cNvPr id="271" name="PlaceHolder 4"/>
          <p:cNvSpPr>
            <a:spLocks noGrp="1"/>
          </p:cNvSpPr>
          <p:nvPr>
            <p:ph type="body"/>
          </p:nvPr>
        </p:nvSpPr>
        <p:spPr>
          <a:xfrm>
            <a:off x="680400" y="4297680"/>
            <a:ext cx="3049200" cy="576000"/>
          </a:xfrm>
          <a:prstGeom prst="rect">
            <a:avLst/>
          </a:prstGeom>
        </p:spPr>
        <p:txBody>
          <a:bodyPr anchor="b"/>
          <a:p>
            <a:pPr marL="432000" indent="-324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lvl="6" marL="3024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Seventh Outline LevelClick to edit Master text styles</a:t>
            </a:r>
            <a:endParaRPr b="0" lang="en-US" sz="2000" spc="-1" strike="noStrike">
              <a:solidFill>
                <a:srgbClr val="ffffff"/>
              </a:solidFill>
              <a:uFill>
                <a:solidFill>
                  <a:srgbClr val="ffffff"/>
                </a:solidFill>
              </a:uFill>
              <a:latin typeface="Trebuchet MS"/>
            </a:endParaRPr>
          </a:p>
        </p:txBody>
      </p:sp>
      <p:sp>
        <p:nvSpPr>
          <p:cNvPr id="272" name="PlaceHolder 5"/>
          <p:cNvSpPr>
            <a:spLocks noGrp="1"/>
          </p:cNvSpPr>
          <p:nvPr>
            <p:ph type="body"/>
          </p:nvPr>
        </p:nvSpPr>
        <p:spPr>
          <a:xfrm>
            <a:off x="680400" y="2336760"/>
            <a:ext cx="3049200" cy="1523520"/>
          </a:xfrm>
          <a:prstGeom prst="rect">
            <a:avLst/>
          </a:prstGeom>
        </p:spPr>
        <p:txBody>
          <a:bodyPr lIns="90000" rIns="90000" tIns="45000" bIns="45000"/>
          <a:p>
            <a:pPr marL="432000" indent="-324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algn="ctr">
              <a:lnSpc>
                <a:spcPct val="100000"/>
              </a:lnSpc>
            </a:pPr>
            <a:r>
              <a:rPr b="0" lang="en-US" sz="1600" spc="-1" strike="noStrike">
                <a:solidFill>
                  <a:srgbClr val="ffffff"/>
                </a:solidFill>
                <a:uFill>
                  <a:solidFill>
                    <a:srgbClr val="ffffff"/>
                  </a:solidFill>
                </a:uFill>
                <a:latin typeface="Trebuchet MS"/>
              </a:rPr>
              <a:t>Seventh Outline LevelClick icon to add picture</a:t>
            </a:r>
            <a:endParaRPr b="0" lang="en-US" sz="2400" spc="-1" strike="noStrike">
              <a:solidFill>
                <a:srgbClr val="ffffff"/>
              </a:solidFill>
              <a:uFill>
                <a:solidFill>
                  <a:srgbClr val="ffffff"/>
                </a:solidFill>
              </a:uFill>
              <a:latin typeface="Trebuchet MS"/>
            </a:endParaRPr>
          </a:p>
        </p:txBody>
      </p:sp>
      <p:sp>
        <p:nvSpPr>
          <p:cNvPr id="273" name="PlaceHolder 6"/>
          <p:cNvSpPr>
            <a:spLocks noGrp="1"/>
          </p:cNvSpPr>
          <p:nvPr>
            <p:ph type="body"/>
          </p:nvPr>
        </p:nvSpPr>
        <p:spPr>
          <a:xfrm>
            <a:off x="680400" y="4873680"/>
            <a:ext cx="3049200" cy="1062000"/>
          </a:xfrm>
          <a:prstGeom prst="rect">
            <a:avLst/>
          </a:prstGeom>
        </p:spPr>
        <p:txBody>
          <a:bodyPr/>
          <a:p>
            <a:pPr marL="432000" indent="-324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14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14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a:lnSpc>
                <a:spcPct val="100000"/>
              </a:lnSpc>
            </a:pPr>
            <a:r>
              <a:rPr b="0" lang="en-US" sz="1400" spc="-1" strike="noStrike">
                <a:solidFill>
                  <a:srgbClr val="ffffff"/>
                </a:solidFill>
                <a:uFill>
                  <a:solidFill>
                    <a:srgbClr val="ffffff"/>
                  </a:solidFill>
                </a:uFill>
                <a:latin typeface="Trebuchet MS"/>
              </a:rPr>
              <a:t>Seventh Outline LevelClick to edit Master text styles</a:t>
            </a:r>
            <a:endParaRPr b="0" lang="en-US" sz="2400" spc="-1" strike="noStrike">
              <a:solidFill>
                <a:srgbClr val="ffffff"/>
              </a:solidFill>
              <a:uFill>
                <a:solidFill>
                  <a:srgbClr val="ffffff"/>
                </a:solidFill>
              </a:uFill>
              <a:latin typeface="Trebuchet MS"/>
            </a:endParaRPr>
          </a:p>
        </p:txBody>
      </p:sp>
      <p:sp>
        <p:nvSpPr>
          <p:cNvPr id="274" name="PlaceHolder 7"/>
          <p:cNvSpPr>
            <a:spLocks noGrp="1"/>
          </p:cNvSpPr>
          <p:nvPr>
            <p:ph type="body"/>
          </p:nvPr>
        </p:nvSpPr>
        <p:spPr>
          <a:xfrm>
            <a:off x="3945600" y="4297680"/>
            <a:ext cx="3062880" cy="576000"/>
          </a:xfrm>
          <a:prstGeom prst="rect">
            <a:avLst/>
          </a:prstGeom>
        </p:spPr>
        <p:txBody>
          <a:bodyPr anchor="b"/>
          <a:p>
            <a:pPr marL="432000" indent="-324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a:lnSpc>
                <a:spcPct val="100000"/>
              </a:lnSpc>
            </a:pPr>
            <a:r>
              <a:rPr b="0" lang="en-US" sz="2400" spc="-1" strike="noStrike">
                <a:solidFill>
                  <a:srgbClr val="ffffff"/>
                </a:solidFill>
                <a:uFill>
                  <a:solidFill>
                    <a:srgbClr val="ffffff"/>
                  </a:solidFill>
                </a:uFill>
                <a:latin typeface="Trebuchet MS"/>
              </a:rPr>
              <a:t>Seventh Outline LevelClick to edit Master text styles</a:t>
            </a:r>
            <a:endParaRPr b="0" lang="en-US" sz="2400" spc="-1" strike="noStrike">
              <a:solidFill>
                <a:srgbClr val="ffffff"/>
              </a:solidFill>
              <a:uFill>
                <a:solidFill>
                  <a:srgbClr val="ffffff"/>
                </a:solidFill>
              </a:uFill>
              <a:latin typeface="Trebuchet MS"/>
            </a:endParaRPr>
          </a:p>
        </p:txBody>
      </p:sp>
      <p:sp>
        <p:nvSpPr>
          <p:cNvPr id="275" name="PlaceHolder 8"/>
          <p:cNvSpPr>
            <a:spLocks noGrp="1"/>
          </p:cNvSpPr>
          <p:nvPr>
            <p:ph type="body"/>
          </p:nvPr>
        </p:nvSpPr>
        <p:spPr>
          <a:xfrm>
            <a:off x="3945600" y="2336760"/>
            <a:ext cx="3062880" cy="1523520"/>
          </a:xfrm>
          <a:prstGeom prst="rect">
            <a:avLst/>
          </a:prstGeom>
        </p:spPr>
        <p:txBody>
          <a:bodyPr lIns="90000" rIns="90000" tIns="45000" bIns="45000"/>
          <a:p>
            <a:pPr marL="432000" indent="-324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algn="ctr">
              <a:lnSpc>
                <a:spcPct val="100000"/>
              </a:lnSpc>
            </a:pPr>
            <a:r>
              <a:rPr b="0" lang="en-US" sz="1600" spc="-1" strike="noStrike">
                <a:solidFill>
                  <a:srgbClr val="ffffff"/>
                </a:solidFill>
                <a:uFill>
                  <a:solidFill>
                    <a:srgbClr val="ffffff"/>
                  </a:solidFill>
                </a:uFill>
                <a:latin typeface="Trebuchet MS"/>
              </a:rPr>
              <a:t>Seventh Outline LevelClick icon to add picture</a:t>
            </a:r>
            <a:endParaRPr b="0" lang="en-US" sz="2400" spc="-1" strike="noStrike">
              <a:solidFill>
                <a:srgbClr val="ffffff"/>
              </a:solidFill>
              <a:uFill>
                <a:solidFill>
                  <a:srgbClr val="ffffff"/>
                </a:solidFill>
              </a:uFill>
              <a:latin typeface="Trebuchet MS"/>
            </a:endParaRPr>
          </a:p>
        </p:txBody>
      </p:sp>
      <p:sp>
        <p:nvSpPr>
          <p:cNvPr id="276" name="PlaceHolder 9"/>
          <p:cNvSpPr>
            <a:spLocks noGrp="1"/>
          </p:cNvSpPr>
          <p:nvPr>
            <p:ph type="body"/>
          </p:nvPr>
        </p:nvSpPr>
        <p:spPr>
          <a:xfrm>
            <a:off x="3944160" y="4873680"/>
            <a:ext cx="3066840" cy="1062000"/>
          </a:xfrm>
          <a:prstGeom prst="rect">
            <a:avLst/>
          </a:prstGeom>
        </p:spPr>
        <p:txBody>
          <a:bodyPr/>
          <a:p>
            <a:pPr marL="432000" indent="-324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14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14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a:lnSpc>
                <a:spcPct val="100000"/>
              </a:lnSpc>
            </a:pPr>
            <a:r>
              <a:rPr b="0" lang="en-US" sz="1400" spc="-1" strike="noStrike">
                <a:solidFill>
                  <a:srgbClr val="ffffff"/>
                </a:solidFill>
                <a:uFill>
                  <a:solidFill>
                    <a:srgbClr val="ffffff"/>
                  </a:solidFill>
                </a:uFill>
                <a:latin typeface="Trebuchet MS"/>
              </a:rPr>
              <a:t>Seventh Outline LevelClick to edit Master text styles</a:t>
            </a:r>
            <a:endParaRPr b="0" lang="en-US" sz="2400" spc="-1" strike="noStrike">
              <a:solidFill>
                <a:srgbClr val="ffffff"/>
              </a:solidFill>
              <a:uFill>
                <a:solidFill>
                  <a:srgbClr val="ffffff"/>
                </a:solidFill>
              </a:uFill>
              <a:latin typeface="Trebuchet MS"/>
            </a:endParaRPr>
          </a:p>
        </p:txBody>
      </p:sp>
      <p:sp>
        <p:nvSpPr>
          <p:cNvPr id="277" name="PlaceHolder 10"/>
          <p:cNvSpPr>
            <a:spLocks noGrp="1"/>
          </p:cNvSpPr>
          <p:nvPr>
            <p:ph type="body"/>
          </p:nvPr>
        </p:nvSpPr>
        <p:spPr>
          <a:xfrm>
            <a:off x="7230600" y="4297680"/>
            <a:ext cx="3063240" cy="576000"/>
          </a:xfrm>
          <a:prstGeom prst="rect">
            <a:avLst/>
          </a:prstGeom>
        </p:spPr>
        <p:txBody>
          <a:bodyPr anchor="b"/>
          <a:p>
            <a:pPr marL="432000" indent="-324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24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24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a:lnSpc>
                <a:spcPct val="100000"/>
              </a:lnSpc>
            </a:pPr>
            <a:r>
              <a:rPr b="0" lang="en-US" sz="2400" spc="-1" strike="noStrike">
                <a:solidFill>
                  <a:srgbClr val="ffffff"/>
                </a:solidFill>
                <a:uFill>
                  <a:solidFill>
                    <a:srgbClr val="ffffff"/>
                  </a:solidFill>
                </a:uFill>
                <a:latin typeface="Trebuchet MS"/>
              </a:rPr>
              <a:t>Seventh Outline LevelClick to edit Master text styles</a:t>
            </a:r>
            <a:endParaRPr b="0" lang="en-US" sz="2400" spc="-1" strike="noStrike">
              <a:solidFill>
                <a:srgbClr val="ffffff"/>
              </a:solidFill>
              <a:uFill>
                <a:solidFill>
                  <a:srgbClr val="ffffff"/>
                </a:solidFill>
              </a:uFill>
              <a:latin typeface="Trebuchet MS"/>
            </a:endParaRPr>
          </a:p>
        </p:txBody>
      </p:sp>
      <p:sp>
        <p:nvSpPr>
          <p:cNvPr id="278" name="PlaceHolder 11"/>
          <p:cNvSpPr>
            <a:spLocks noGrp="1"/>
          </p:cNvSpPr>
          <p:nvPr>
            <p:ph type="body"/>
          </p:nvPr>
        </p:nvSpPr>
        <p:spPr>
          <a:xfrm>
            <a:off x="7230600" y="2336760"/>
            <a:ext cx="3063240" cy="1523520"/>
          </a:xfrm>
          <a:prstGeom prst="rect">
            <a:avLst/>
          </a:prstGeom>
        </p:spPr>
        <p:txBody>
          <a:bodyPr lIns="90000" rIns="90000" tIns="45000" bIns="45000"/>
          <a:p>
            <a:pPr marL="432000" indent="-324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16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16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algn="ctr">
              <a:lnSpc>
                <a:spcPct val="100000"/>
              </a:lnSpc>
            </a:pPr>
            <a:r>
              <a:rPr b="0" lang="en-US" sz="1600" spc="-1" strike="noStrike">
                <a:solidFill>
                  <a:srgbClr val="ffffff"/>
                </a:solidFill>
                <a:uFill>
                  <a:solidFill>
                    <a:srgbClr val="ffffff"/>
                  </a:solidFill>
                </a:uFill>
                <a:latin typeface="Trebuchet MS"/>
              </a:rPr>
              <a:t>Seventh Outline LevelClick icon to add picture</a:t>
            </a:r>
            <a:endParaRPr b="0" lang="en-US" sz="2400" spc="-1" strike="noStrike">
              <a:solidFill>
                <a:srgbClr val="ffffff"/>
              </a:solidFill>
              <a:uFill>
                <a:solidFill>
                  <a:srgbClr val="ffffff"/>
                </a:solidFill>
              </a:uFill>
              <a:latin typeface="Trebuchet MS"/>
            </a:endParaRPr>
          </a:p>
        </p:txBody>
      </p:sp>
      <p:sp>
        <p:nvSpPr>
          <p:cNvPr id="279" name="PlaceHolder 12"/>
          <p:cNvSpPr>
            <a:spLocks noGrp="1"/>
          </p:cNvSpPr>
          <p:nvPr>
            <p:ph type="body"/>
          </p:nvPr>
        </p:nvSpPr>
        <p:spPr>
          <a:xfrm>
            <a:off x="7230600" y="4873680"/>
            <a:ext cx="3067200" cy="1062000"/>
          </a:xfrm>
          <a:prstGeom prst="rect">
            <a:avLst/>
          </a:prstGeom>
        </p:spPr>
        <p:txBody>
          <a:bodyPr/>
          <a:p>
            <a:pPr marL="432000" indent="-324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Click to edit the outline text format</a:t>
            </a:r>
            <a:endParaRPr b="0" lang="en-US" sz="2400" spc="-1" strike="noStrike">
              <a:solidFill>
                <a:srgbClr val="ffffff"/>
              </a:solidFill>
              <a:uFill>
                <a:solidFill>
                  <a:srgbClr val="ffffff"/>
                </a:solidFill>
              </a:uFill>
              <a:latin typeface="Trebuchet MS"/>
            </a:endParaRPr>
          </a:p>
          <a:p>
            <a:pPr lvl="1" marL="864000" indent="-324000">
              <a:buClr>
                <a:srgbClr val="000000"/>
              </a:buClr>
              <a:buSzPct val="75000"/>
              <a:buFont typeface="Symbol" charset="2"/>
              <a:buChar char=""/>
            </a:pPr>
            <a:r>
              <a:rPr b="0" lang="en-US" sz="1400" spc="-1" strike="noStrike">
                <a:solidFill>
                  <a:srgbClr val="ffffff"/>
                </a:solidFill>
                <a:uFill>
                  <a:solidFill>
                    <a:srgbClr val="ffffff"/>
                  </a:solidFill>
                </a:uFill>
                <a:latin typeface="Trebuchet MS"/>
              </a:rPr>
              <a:t>Second Outline Level</a:t>
            </a:r>
            <a:endParaRPr b="0" lang="en-US" sz="1800" spc="-1" strike="noStrike">
              <a:solidFill>
                <a:srgbClr val="ffffff"/>
              </a:solidFill>
              <a:uFill>
                <a:solidFill>
                  <a:srgbClr val="ffffff"/>
                </a:solidFill>
              </a:uFill>
              <a:latin typeface="Trebuchet MS"/>
            </a:endParaRPr>
          </a:p>
          <a:p>
            <a:pPr lvl="2" marL="1296000" indent="-288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Third Outline Level</a:t>
            </a:r>
            <a:endParaRPr b="0" lang="en-US" sz="1600" spc="-1" strike="noStrike">
              <a:solidFill>
                <a:srgbClr val="ffffff"/>
              </a:solidFill>
              <a:uFill>
                <a:solidFill>
                  <a:srgbClr val="ffffff"/>
                </a:solidFill>
              </a:uFill>
              <a:latin typeface="Trebuchet MS"/>
            </a:endParaRPr>
          </a:p>
          <a:p>
            <a:pPr lvl="3" marL="1728000" indent="-216000">
              <a:buClr>
                <a:srgbClr val="000000"/>
              </a:buClr>
              <a:buSzPct val="75000"/>
              <a:buFont typeface="Symbol" charset="2"/>
              <a:buChar char=""/>
            </a:pPr>
            <a:r>
              <a:rPr b="0" lang="en-US" sz="1400" spc="-1" strike="noStrike">
                <a:solidFill>
                  <a:srgbClr val="ffffff"/>
                </a:solidFill>
                <a:uFill>
                  <a:solidFill>
                    <a:srgbClr val="ffffff"/>
                  </a:solidFill>
                </a:uFill>
                <a:latin typeface="Trebuchet MS"/>
              </a:rPr>
              <a:t>Fourth Outline Level</a:t>
            </a:r>
            <a:endParaRPr b="0" lang="en-US" sz="1600" spc="-1" strike="noStrike">
              <a:solidFill>
                <a:srgbClr val="ffffff"/>
              </a:solidFill>
              <a:uFill>
                <a:solidFill>
                  <a:srgbClr val="ffffff"/>
                </a:solidFill>
              </a:uFill>
              <a:latin typeface="Trebuchet MS"/>
            </a:endParaRPr>
          </a:p>
          <a:p>
            <a:pPr lvl="4" marL="2160000" indent="-216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Fifth Outline Level</a:t>
            </a:r>
            <a:endParaRPr b="0" lang="en-US" sz="2000" spc="-1" strike="noStrike">
              <a:solidFill>
                <a:srgbClr val="ffffff"/>
              </a:solidFill>
              <a:uFill>
                <a:solidFill>
                  <a:srgbClr val="ffffff"/>
                </a:solidFill>
              </a:uFill>
              <a:latin typeface="Trebuchet MS"/>
            </a:endParaRPr>
          </a:p>
          <a:p>
            <a:pPr lvl="5" marL="2592000" indent="-216000">
              <a:buClr>
                <a:srgbClr val="000000"/>
              </a:buClr>
              <a:buSzPct val="45000"/>
              <a:buFont typeface="Wingdings" charset="2"/>
              <a:buChar char=""/>
            </a:pPr>
            <a:r>
              <a:rPr b="0" lang="en-US" sz="1400" spc="-1" strike="noStrike">
                <a:solidFill>
                  <a:srgbClr val="ffffff"/>
                </a:solidFill>
                <a:uFill>
                  <a:solidFill>
                    <a:srgbClr val="ffffff"/>
                  </a:solidFill>
                </a:uFill>
                <a:latin typeface="Trebuchet MS"/>
              </a:rPr>
              <a:t>Sixth Outline Level</a:t>
            </a:r>
            <a:endParaRPr b="0" lang="en-US" sz="2000" spc="-1" strike="noStrike">
              <a:solidFill>
                <a:srgbClr val="ffffff"/>
              </a:solidFill>
              <a:uFill>
                <a:solidFill>
                  <a:srgbClr val="ffffff"/>
                </a:solidFill>
              </a:uFill>
              <a:latin typeface="Trebuchet MS"/>
            </a:endParaRPr>
          </a:p>
          <a:p>
            <a:pPr>
              <a:lnSpc>
                <a:spcPct val="100000"/>
              </a:lnSpc>
            </a:pPr>
            <a:r>
              <a:rPr b="0" lang="en-US" sz="1400" spc="-1" strike="noStrike">
                <a:solidFill>
                  <a:srgbClr val="ffffff"/>
                </a:solidFill>
                <a:uFill>
                  <a:solidFill>
                    <a:srgbClr val="ffffff"/>
                  </a:solidFill>
                </a:uFill>
                <a:latin typeface="Trebuchet MS"/>
              </a:rPr>
              <a:t>Seventh Outline LevelClick to edit Master text styles</a:t>
            </a:r>
            <a:endParaRPr b="0" lang="en-US" sz="2400" spc="-1" strike="noStrike">
              <a:solidFill>
                <a:srgbClr val="ffffff"/>
              </a:solidFill>
              <a:uFill>
                <a:solidFill>
                  <a:srgbClr val="ffffff"/>
                </a:solidFill>
              </a:uFill>
              <a:latin typeface="Trebuchet MS"/>
            </a:endParaRPr>
          </a:p>
        </p:txBody>
      </p:sp>
      <p:sp>
        <p:nvSpPr>
          <p:cNvPr id="280" name="PlaceHolder 13"/>
          <p:cNvSpPr>
            <a:spLocks noGrp="1"/>
          </p:cNvSpPr>
          <p:nvPr>
            <p:ph type="dt"/>
          </p:nvPr>
        </p:nvSpPr>
        <p:spPr>
          <a:xfrm>
            <a:off x="7551000" y="5936040"/>
            <a:ext cx="2742840" cy="364680"/>
          </a:xfrm>
          <a:prstGeom prst="rect">
            <a:avLst/>
          </a:prstGeom>
        </p:spPr>
        <p:txBody>
          <a:bodyPr anchor="ctr"/>
          <a:p>
            <a:pPr algn="r">
              <a:lnSpc>
                <a:spcPct val="100000"/>
              </a:lnSpc>
            </a:pPr>
            <a:r>
              <a:rPr b="0" lang="en-US" sz="1050" spc="-1" strike="noStrike">
                <a:solidFill>
                  <a:srgbClr val="ffffff"/>
                </a:solidFill>
                <a:uFill>
                  <a:solidFill>
                    <a:srgbClr val="ffffff"/>
                  </a:solidFill>
                </a:uFill>
                <a:latin typeface="Trebuchet MS"/>
              </a:rPr>
              <a:t>2/24/18</a:t>
            </a:r>
            <a:endParaRPr b="0" lang="en-US" sz="1050" spc="-1" strike="noStrike">
              <a:solidFill>
                <a:srgbClr val="000000"/>
              </a:solidFill>
              <a:uFill>
                <a:solidFill>
                  <a:srgbClr val="ffffff"/>
                </a:solidFill>
              </a:uFill>
              <a:latin typeface="Times New Roman"/>
            </a:endParaRPr>
          </a:p>
        </p:txBody>
      </p:sp>
      <p:sp>
        <p:nvSpPr>
          <p:cNvPr id="281" name="PlaceHolder 14"/>
          <p:cNvSpPr>
            <a:spLocks noGrp="1"/>
          </p:cNvSpPr>
          <p:nvPr>
            <p:ph type="ftr"/>
          </p:nvPr>
        </p:nvSpPr>
        <p:spPr>
          <a:xfrm>
            <a:off x="680400" y="5936040"/>
            <a:ext cx="68702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282" name="PlaceHolder 15"/>
          <p:cNvSpPr>
            <a:spLocks noGrp="1"/>
          </p:cNvSpPr>
          <p:nvPr>
            <p:ph type="sldNum"/>
          </p:nvPr>
        </p:nvSpPr>
        <p:spPr>
          <a:xfrm>
            <a:off x="10729440" y="753120"/>
            <a:ext cx="1153800" cy="1090440"/>
          </a:xfrm>
          <a:prstGeom prst="rect">
            <a:avLst/>
          </a:prstGeom>
        </p:spPr>
        <p:txBody>
          <a:bodyPr anchor="ctr"/>
          <a:p>
            <a:pPr>
              <a:lnSpc>
                <a:spcPct val="100000"/>
              </a:lnSpc>
            </a:pPr>
            <a:fld id="{FB3516D6-6C21-4D87-9866-2415EFA7E795}" type="slidenum">
              <a:rPr b="0" lang="en-US" sz="3600" spc="-1" strike="noStrike">
                <a:solidFill>
                  <a:srgbClr val="ffffff"/>
                </a:solidFill>
                <a:uFill>
                  <a:solidFill>
                    <a:srgbClr val="ffffff"/>
                  </a:solidFill>
                </a:uFill>
                <a:latin typeface="Trebuchet MS"/>
              </a:rPr>
              <a:t>&lt;number&gt;</a:t>
            </a:fld>
            <a:endParaRPr b="0" lang="en-US" sz="36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64.xml"/>
</Relationships>
</file>

<file path=ppt/slides/_rels/slide1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gif"/><Relationship Id="rId4" Type="http://schemas.openxmlformats.org/officeDocument/2006/relationships/image" Target="../media/image44.gif"/><Relationship Id="rId5" Type="http://schemas.openxmlformats.org/officeDocument/2006/relationships/image" Target="../media/image45.gif"/><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54.wmf"/><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55.wmf"/><Relationship Id="rId2"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36.wmf"/><Relationship Id="rId2" Type="http://schemas.openxmlformats.org/officeDocument/2006/relationships/image" Target="../media/image37.png"/><Relationship Id="rId3"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680400" y="2733840"/>
            <a:ext cx="8143920" cy="1372680"/>
          </a:xfrm>
          <a:prstGeom prst="rect">
            <a:avLst/>
          </a:prstGeom>
          <a:noFill/>
          <a:ln>
            <a:noFill/>
          </a:ln>
        </p:spPr>
        <p:txBody>
          <a:bodyPr anchor="b"/>
          <a:p>
            <a:pPr algn="r">
              <a:lnSpc>
                <a:spcPct val="100000"/>
              </a:lnSpc>
            </a:pPr>
            <a:r>
              <a:rPr b="0" lang="en-US" sz="5400" spc="-1" strike="noStrike">
                <a:solidFill>
                  <a:srgbClr val="ffffff"/>
                </a:solidFill>
                <a:uFill>
                  <a:solidFill>
                    <a:srgbClr val="ffffff"/>
                  </a:solidFill>
                </a:uFill>
                <a:latin typeface="Trebuchet MS"/>
              </a:rPr>
              <a:t>Default probability prediction: Credit data </a:t>
            </a:r>
            <a:endParaRPr b="0" lang="en-US" sz="1800" spc="-1" strike="noStrike">
              <a:solidFill>
                <a:srgbClr val="ffffff"/>
              </a:solidFill>
              <a:uFill>
                <a:solidFill>
                  <a:srgbClr val="ffffff"/>
                </a:solidFill>
              </a:uFill>
              <a:latin typeface="Trebuchet MS"/>
            </a:endParaRPr>
          </a:p>
        </p:txBody>
      </p:sp>
      <p:sp>
        <p:nvSpPr>
          <p:cNvPr id="318" name="TextShape 2"/>
          <p:cNvSpPr txBox="1"/>
          <p:nvPr/>
        </p:nvSpPr>
        <p:spPr>
          <a:xfrm>
            <a:off x="680400" y="4394160"/>
            <a:ext cx="8143920" cy="1117440"/>
          </a:xfrm>
          <a:prstGeom prst="rect">
            <a:avLst/>
          </a:prstGeom>
          <a:noFill/>
          <a:ln>
            <a:noFill/>
          </a:ln>
        </p:spPr>
        <p:txBody>
          <a:bodyPr/>
          <a:p>
            <a:pPr algn="ctr"/>
            <a:endParaRPr b="0" lang="en-US" sz="3200" spc="-1" strike="noStrike">
              <a:solidFill>
                <a:srgbClr val="000000"/>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Origins of modern science communication</a:t>
            </a:r>
            <a:endParaRPr b="0" lang="en-US" sz="1800" spc="-1" strike="noStrike">
              <a:solidFill>
                <a:srgbClr val="ffffff"/>
              </a:solidFill>
              <a:uFill>
                <a:solidFill>
                  <a:srgbClr val="ffffff"/>
                </a:solidFill>
              </a:uFill>
              <a:latin typeface="Trebuchet MS"/>
            </a:endParaRPr>
          </a:p>
        </p:txBody>
      </p:sp>
      <p:pic>
        <p:nvPicPr>
          <p:cNvPr id="337" name="Picture 2" descr=""/>
          <p:cNvPicPr/>
          <p:nvPr/>
        </p:nvPicPr>
        <p:blipFill>
          <a:blip r:embed="rId1"/>
          <a:stretch/>
        </p:blipFill>
        <p:spPr>
          <a:xfrm>
            <a:off x="5594400" y="2357640"/>
            <a:ext cx="4819320" cy="3471120"/>
          </a:xfrm>
          <a:prstGeom prst="rect">
            <a:avLst/>
          </a:prstGeom>
          <a:ln>
            <a:noFill/>
          </a:ln>
        </p:spPr>
      </p:pic>
      <p:pic>
        <p:nvPicPr>
          <p:cNvPr id="338" name="Picture 4" descr=""/>
          <p:cNvPicPr/>
          <p:nvPr/>
        </p:nvPicPr>
        <p:blipFill>
          <a:blip r:embed="rId2"/>
          <a:stretch/>
        </p:blipFill>
        <p:spPr>
          <a:xfrm>
            <a:off x="752040" y="2336760"/>
            <a:ext cx="4376880" cy="3457800"/>
          </a:xfrm>
          <a:prstGeom prst="rect">
            <a:avLst/>
          </a:prstGeom>
          <a:ln>
            <a:noFill/>
          </a:ln>
        </p:spPr>
      </p:pic>
      <p:sp>
        <p:nvSpPr>
          <p:cNvPr id="339" name="CustomShape 2"/>
          <p:cNvSpPr/>
          <p:nvPr/>
        </p:nvSpPr>
        <p:spPr>
          <a:xfrm>
            <a:off x="2146320" y="5984640"/>
            <a:ext cx="1589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uFill>
                  <a:solidFill>
                    <a:srgbClr val="ffffff"/>
                  </a:solidFill>
                </a:uFill>
                <a:latin typeface="Trebuchet MS"/>
              </a:rPr>
              <a:t>6 August 1945</a:t>
            </a:r>
            <a:endParaRPr b="0" lang="en-US" sz="1800" spc="-1" strike="noStrike">
              <a:solidFill>
                <a:srgbClr val="000000"/>
              </a:solidFill>
              <a:uFill>
                <a:solidFill>
                  <a:srgbClr val="ffffff"/>
                </a:solidFill>
              </a:uFill>
              <a:latin typeface="Arial"/>
            </a:endParaRPr>
          </a:p>
        </p:txBody>
      </p:sp>
      <p:sp>
        <p:nvSpPr>
          <p:cNvPr id="340" name="CustomShape 3"/>
          <p:cNvSpPr/>
          <p:nvPr/>
        </p:nvSpPr>
        <p:spPr>
          <a:xfrm>
            <a:off x="7147800" y="5984640"/>
            <a:ext cx="1741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uFill>
                  <a:solidFill>
                    <a:srgbClr val="ffffff"/>
                  </a:solidFill>
                </a:uFill>
                <a:latin typeface="Trebuchet MS"/>
              </a:rPr>
              <a:t>4 October 1957</a:t>
            </a:r>
            <a:endParaRPr b="0" lang="en-US" sz="1800" spc="-1" strike="noStrike">
              <a:solidFill>
                <a:srgbClr val="000000"/>
              </a:solidFill>
              <a:uFill>
                <a:solidFill>
                  <a:srgbClr val="ffffff"/>
                </a:solidFill>
              </a:uFill>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Picture 5" descr=""/>
          <p:cNvPicPr/>
          <p:nvPr/>
        </p:nvPicPr>
        <p:blipFill>
          <a:blip r:embed="rId1"/>
          <a:stretch/>
        </p:blipFill>
        <p:spPr>
          <a:xfrm>
            <a:off x="7545960" y="232920"/>
            <a:ext cx="2857320" cy="4000320"/>
          </a:xfrm>
          <a:prstGeom prst="rect">
            <a:avLst/>
          </a:prstGeom>
          <a:ln>
            <a:noFill/>
          </a:ln>
        </p:spPr>
      </p:pic>
      <p:sp>
        <p:nvSpPr>
          <p:cNvPr id="342" name="CustomShape 1"/>
          <p:cNvSpPr/>
          <p:nvPr/>
        </p:nvSpPr>
        <p:spPr>
          <a:xfrm>
            <a:off x="155520" y="-914400"/>
            <a:ext cx="1133280" cy="1904760"/>
          </a:xfrm>
          <a:prstGeom prst="rect">
            <a:avLst/>
          </a:prstGeom>
          <a:noFill/>
          <a:ln>
            <a:noFill/>
          </a:ln>
        </p:spPr>
        <p:style>
          <a:lnRef idx="0"/>
          <a:fillRef idx="0"/>
          <a:effectRef idx="0"/>
          <a:fontRef idx="minor"/>
        </p:style>
      </p:sp>
      <p:sp>
        <p:nvSpPr>
          <p:cNvPr id="343" name="CustomShape 2"/>
          <p:cNvSpPr/>
          <p:nvPr/>
        </p:nvSpPr>
        <p:spPr>
          <a:xfrm>
            <a:off x="307800" y="-762120"/>
            <a:ext cx="1133280" cy="1904760"/>
          </a:xfrm>
          <a:prstGeom prst="rect">
            <a:avLst/>
          </a:prstGeom>
          <a:noFill/>
          <a:ln>
            <a:noFill/>
          </a:ln>
        </p:spPr>
        <p:style>
          <a:lnRef idx="0"/>
          <a:fillRef idx="0"/>
          <a:effectRef idx="0"/>
          <a:fontRef idx="minor"/>
        </p:style>
      </p:sp>
      <p:sp>
        <p:nvSpPr>
          <p:cNvPr id="344" name="CustomShape 3"/>
          <p:cNvSpPr/>
          <p:nvPr/>
        </p:nvSpPr>
        <p:spPr>
          <a:xfrm>
            <a:off x="460440" y="-609480"/>
            <a:ext cx="1133280" cy="1904760"/>
          </a:xfrm>
          <a:prstGeom prst="rect">
            <a:avLst/>
          </a:prstGeom>
          <a:noFill/>
          <a:ln>
            <a:noFill/>
          </a:ln>
        </p:spPr>
        <p:style>
          <a:lnRef idx="0"/>
          <a:fillRef idx="0"/>
          <a:effectRef idx="0"/>
          <a:fontRef idx="minor"/>
        </p:style>
      </p:sp>
      <p:pic>
        <p:nvPicPr>
          <p:cNvPr id="345" name="Picture 17" descr=""/>
          <p:cNvPicPr/>
          <p:nvPr/>
        </p:nvPicPr>
        <p:blipFill>
          <a:blip r:embed="rId2"/>
          <a:stretch/>
        </p:blipFill>
        <p:spPr>
          <a:xfrm>
            <a:off x="10521720" y="2268360"/>
            <a:ext cx="1380600" cy="2857320"/>
          </a:xfrm>
          <a:prstGeom prst="rect">
            <a:avLst/>
          </a:prstGeom>
          <a:ln>
            <a:noFill/>
          </a:ln>
        </p:spPr>
      </p:pic>
      <p:pic>
        <p:nvPicPr>
          <p:cNvPr id="346" name="Picture 19" descr=""/>
          <p:cNvPicPr/>
          <p:nvPr/>
        </p:nvPicPr>
        <p:blipFill>
          <a:blip r:embed="rId3"/>
          <a:stretch/>
        </p:blipFill>
        <p:spPr>
          <a:xfrm>
            <a:off x="5378760" y="3549960"/>
            <a:ext cx="2499120" cy="3049560"/>
          </a:xfrm>
          <a:prstGeom prst="rect">
            <a:avLst/>
          </a:prstGeom>
          <a:ln>
            <a:noFill/>
          </a:ln>
        </p:spPr>
      </p:pic>
      <p:pic>
        <p:nvPicPr>
          <p:cNvPr id="347" name="Picture 23" descr=""/>
          <p:cNvPicPr/>
          <p:nvPr/>
        </p:nvPicPr>
        <p:blipFill>
          <a:blip r:embed="rId4"/>
          <a:stretch/>
        </p:blipFill>
        <p:spPr>
          <a:xfrm>
            <a:off x="3759840" y="4114440"/>
            <a:ext cx="1279800" cy="2509560"/>
          </a:xfrm>
          <a:prstGeom prst="rect">
            <a:avLst/>
          </a:prstGeom>
          <a:ln>
            <a:noFill/>
          </a:ln>
        </p:spPr>
      </p:pic>
      <p:pic>
        <p:nvPicPr>
          <p:cNvPr id="348" name="Picture 32" descr=""/>
          <p:cNvPicPr/>
          <p:nvPr/>
        </p:nvPicPr>
        <p:blipFill>
          <a:blip r:embed="rId5"/>
          <a:stretch/>
        </p:blipFill>
        <p:spPr>
          <a:xfrm>
            <a:off x="7878240" y="4233600"/>
            <a:ext cx="3333240" cy="2390400"/>
          </a:xfrm>
          <a:prstGeom prst="rect">
            <a:avLst/>
          </a:prstGeom>
          <a:ln>
            <a:noFill/>
          </a:ln>
        </p:spPr>
      </p:pic>
      <p:pic>
        <p:nvPicPr>
          <p:cNvPr id="349" name="Picture 35" descr=""/>
          <p:cNvPicPr/>
          <p:nvPr/>
        </p:nvPicPr>
        <p:blipFill>
          <a:blip r:embed="rId6"/>
          <a:stretch/>
        </p:blipFill>
        <p:spPr>
          <a:xfrm>
            <a:off x="155520" y="248760"/>
            <a:ext cx="2994840" cy="4086720"/>
          </a:xfrm>
          <a:prstGeom prst="rect">
            <a:avLst/>
          </a:prstGeom>
          <a:ln>
            <a:noFill/>
          </a:ln>
        </p:spPr>
      </p:pic>
      <p:pic>
        <p:nvPicPr>
          <p:cNvPr id="350" name="Picture 41" descr=""/>
          <p:cNvPicPr/>
          <p:nvPr/>
        </p:nvPicPr>
        <p:blipFill>
          <a:blip r:embed="rId7"/>
          <a:stretch/>
        </p:blipFill>
        <p:spPr>
          <a:xfrm>
            <a:off x="3759840" y="438120"/>
            <a:ext cx="3329640" cy="2552400"/>
          </a:xfrm>
          <a:prstGeom prst="rect">
            <a:avLst/>
          </a:prstGeom>
          <a:ln>
            <a:noFill/>
          </a:ln>
        </p:spPr>
      </p:pic>
      <p:pic>
        <p:nvPicPr>
          <p:cNvPr id="351" name="Picture 42" descr=""/>
          <p:cNvPicPr/>
          <p:nvPr/>
        </p:nvPicPr>
        <p:blipFill>
          <a:blip r:embed="rId8"/>
          <a:stretch/>
        </p:blipFill>
        <p:spPr>
          <a:xfrm>
            <a:off x="1438200" y="4681440"/>
            <a:ext cx="1175040" cy="194256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Post-war bonanza</a:t>
            </a:r>
            <a:endParaRPr b="0" lang="en-US" sz="1800" spc="-1" strike="noStrike">
              <a:solidFill>
                <a:srgbClr val="ffffff"/>
              </a:solidFill>
              <a:uFill>
                <a:solidFill>
                  <a:srgbClr val="ffffff"/>
                </a:solidFill>
              </a:uFill>
              <a:latin typeface="Trebuchet MS"/>
            </a:endParaRPr>
          </a:p>
        </p:txBody>
      </p:sp>
      <p:sp>
        <p:nvSpPr>
          <p:cNvPr id="353" name="TextShape 2"/>
          <p:cNvSpPr txBox="1"/>
          <p:nvPr/>
        </p:nvSpPr>
        <p:spPr>
          <a:xfrm>
            <a:off x="680400" y="2336760"/>
            <a:ext cx="9613440" cy="359892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Attitude towards science was generally optimistic, “pro-science euphoria”</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The 1950s were “celebratory times for science”</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Governments became interested, in particular after Sputnik</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Journalists, science writers and commercial publishers took over from scientists </a:t>
            </a:r>
            <a:endParaRPr b="0" lang="en-US" sz="2400" spc="-1" strike="noStrike">
              <a:solidFill>
                <a:srgbClr val="ffffff"/>
              </a:solidFill>
              <a:uFill>
                <a:solidFill>
                  <a:srgbClr val="ffffff"/>
                </a:solidFill>
              </a:uFill>
              <a:latin typeface="Trebuchet MS"/>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1960s: Waning trust in science</a:t>
            </a:r>
            <a:endParaRPr b="0" lang="en-US" sz="1800" spc="-1" strike="noStrike">
              <a:solidFill>
                <a:srgbClr val="ffffff"/>
              </a:solidFill>
              <a:uFill>
                <a:solidFill>
                  <a:srgbClr val="ffffff"/>
                </a:solidFill>
              </a:uFill>
              <a:latin typeface="Trebuchet MS"/>
            </a:endParaRPr>
          </a:p>
        </p:txBody>
      </p:sp>
      <p:pic>
        <p:nvPicPr>
          <p:cNvPr id="355" name="Picture 3" descr=""/>
          <p:cNvPicPr/>
          <p:nvPr/>
        </p:nvPicPr>
        <p:blipFill>
          <a:blip r:embed="rId1"/>
          <a:stretch/>
        </p:blipFill>
        <p:spPr>
          <a:xfrm>
            <a:off x="559080" y="2354400"/>
            <a:ext cx="3049200" cy="4211640"/>
          </a:xfrm>
          <a:prstGeom prst="rect">
            <a:avLst/>
          </a:prstGeom>
          <a:ln>
            <a:noFill/>
          </a:ln>
          <a:effectLst>
            <a:outerShdw dist="50760" dir="5400000">
              <a:srgbClr val="000000">
                <a:alpha val="43000"/>
              </a:srgbClr>
            </a:outerShdw>
          </a:effectLst>
        </p:spPr>
      </p:pic>
      <p:pic>
        <p:nvPicPr>
          <p:cNvPr id="356" name="Picture 4" descr=""/>
          <p:cNvPicPr/>
          <p:nvPr/>
        </p:nvPicPr>
        <p:blipFill>
          <a:blip r:embed="rId2"/>
          <a:stretch/>
        </p:blipFill>
        <p:spPr>
          <a:xfrm>
            <a:off x="3780360" y="2354400"/>
            <a:ext cx="3927600" cy="4200120"/>
          </a:xfrm>
          <a:prstGeom prst="rect">
            <a:avLst/>
          </a:prstGeom>
          <a:ln>
            <a:noFill/>
          </a:ln>
          <a:effectLst>
            <a:outerShdw dist="50760" dir="5400000">
              <a:srgbClr val="000000">
                <a:alpha val="43000"/>
              </a:srgbClr>
            </a:outerShdw>
          </a:effectLst>
        </p:spPr>
      </p:pic>
      <p:sp>
        <p:nvSpPr>
          <p:cNvPr id="357" name="TextShape 2"/>
          <p:cNvSpPr txBox="1"/>
          <p:nvPr/>
        </p:nvSpPr>
        <p:spPr>
          <a:xfrm>
            <a:off x="8034840" y="2556720"/>
            <a:ext cx="3063240" cy="576000"/>
          </a:xfrm>
          <a:prstGeom prst="rect">
            <a:avLst/>
          </a:prstGeom>
          <a:noFill/>
          <a:ln>
            <a:noFill/>
          </a:ln>
        </p:spPr>
        <p:txBody>
          <a:bodyPr anchor="b"/>
          <a:p>
            <a:pPr>
              <a:lnSpc>
                <a:spcPct val="100000"/>
              </a:lnSpc>
            </a:pPr>
            <a:r>
              <a:rPr b="0" lang="en-US" sz="2400" spc="-1" strike="noStrike">
                <a:solidFill>
                  <a:srgbClr val="ffffff"/>
                </a:solidFill>
                <a:uFill>
                  <a:solidFill>
                    <a:srgbClr val="ffffff"/>
                  </a:solidFill>
                </a:uFill>
                <a:latin typeface="Trebuchet MS"/>
              </a:rPr>
              <a:t>Silent Spring (1962)</a:t>
            </a:r>
            <a:endParaRPr b="0" lang="en-US" sz="2400" spc="-1" strike="noStrike">
              <a:solidFill>
                <a:srgbClr val="ffffff"/>
              </a:solidFill>
              <a:uFill>
                <a:solidFill>
                  <a:srgbClr val="ffffff"/>
                </a:solidFill>
              </a:uFill>
              <a:latin typeface="Trebuchet MS"/>
            </a:endParaRPr>
          </a:p>
        </p:txBody>
      </p:sp>
      <p:sp>
        <p:nvSpPr>
          <p:cNvPr id="358" name="TextShape 3"/>
          <p:cNvSpPr txBox="1"/>
          <p:nvPr/>
        </p:nvSpPr>
        <p:spPr>
          <a:xfrm>
            <a:off x="8023680" y="3210120"/>
            <a:ext cx="3067200" cy="1062000"/>
          </a:xfrm>
          <a:prstGeom prst="rect">
            <a:avLst/>
          </a:prstGeom>
          <a:noFill/>
          <a:ln>
            <a:noFill/>
          </a:ln>
        </p:spPr>
        <p:txBody>
          <a:bodyPr/>
          <a:p>
            <a:pPr>
              <a:lnSpc>
                <a:spcPct val="100000"/>
              </a:lnSpc>
            </a:pPr>
            <a:r>
              <a:rPr b="0" lang="en-US" sz="1400" spc="-1" strike="noStrike">
                <a:solidFill>
                  <a:srgbClr val="ffffff"/>
                </a:solidFill>
                <a:uFill>
                  <a:solidFill>
                    <a:srgbClr val="ffffff"/>
                  </a:solidFill>
                </a:uFill>
                <a:latin typeface="Trebuchet MS"/>
              </a:rPr>
              <a:t>Rachel Carson (1907-1964)</a:t>
            </a:r>
            <a:endParaRPr b="0" lang="en-US" sz="2400" spc="-1" strike="noStrike">
              <a:solidFill>
                <a:srgbClr val="ffffff"/>
              </a:solidFill>
              <a:uFill>
                <a:solidFill>
                  <a:srgbClr val="ffffff"/>
                </a:solidFill>
              </a:uFill>
              <a:latin typeface="Trebuchet MS"/>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Excerpt ‘Silent Spring’</a:t>
            </a:r>
            <a:endParaRPr b="0" lang="en-US" sz="1800" spc="-1" strike="noStrike">
              <a:solidFill>
                <a:srgbClr val="ffffff"/>
              </a:solidFill>
              <a:uFill>
                <a:solidFill>
                  <a:srgbClr val="ffffff"/>
                </a:solidFill>
              </a:uFill>
              <a:latin typeface="Trebuchet MS"/>
            </a:endParaRPr>
          </a:p>
        </p:txBody>
      </p:sp>
      <p:sp>
        <p:nvSpPr>
          <p:cNvPr id="360" name="TextShape 2"/>
          <p:cNvSpPr txBox="1"/>
          <p:nvPr/>
        </p:nvSpPr>
        <p:spPr>
          <a:xfrm>
            <a:off x="680400" y="2336760"/>
            <a:ext cx="9613440" cy="3598920"/>
          </a:xfrm>
          <a:prstGeom prst="rect">
            <a:avLst/>
          </a:prstGeom>
          <a:noFill/>
          <a:ln>
            <a:noFill/>
          </a:ln>
        </p:spPr>
        <p:txBody>
          <a:bodyPr/>
          <a:p>
            <a:pPr>
              <a:lnSpc>
                <a:spcPct val="100000"/>
              </a:lnSpc>
            </a:pPr>
            <a:r>
              <a:rPr b="0" lang="en-US" sz="2400" spc="-1" strike="noStrike">
                <a:solidFill>
                  <a:srgbClr val="ffffff"/>
                </a:solidFill>
                <a:uFill>
                  <a:solidFill>
                    <a:srgbClr val="ffffff"/>
                  </a:solidFill>
                </a:uFill>
                <a:latin typeface="Trebuchet MS"/>
              </a:rPr>
              <a:t>The “control of nature” is a phrase conceived in arrogance, born of the Neanderthal age of biology and philosophy, when it was supposed that nature exists for the convenience of man.</a:t>
            </a:r>
            <a:endParaRPr b="0" lang="en-US" sz="2400" spc="-1" strike="noStrike">
              <a:solidFill>
                <a:srgbClr val="ffffff"/>
              </a:solidFill>
              <a:uFill>
                <a:solidFill>
                  <a:srgbClr val="ffffff"/>
                </a:solidFill>
              </a:uFill>
              <a:latin typeface="Trebuchet MS"/>
            </a:endParaRPr>
          </a:p>
          <a:p>
            <a:pPr>
              <a:lnSpc>
                <a:spcPct val="100000"/>
              </a:lnSpc>
            </a:pPr>
            <a:r>
              <a:rPr b="0" lang="en-US" sz="2400" spc="-1" strike="noStrike">
                <a:solidFill>
                  <a:srgbClr val="ffffff"/>
                </a:solidFill>
                <a:uFill>
                  <a:solidFill>
                    <a:srgbClr val="ffffff"/>
                  </a:solidFill>
                </a:uFill>
                <a:latin typeface="Trebuchet MS"/>
              </a:rPr>
              <a:t>The concepts and practices of applied entomology for the most part date from that Stone Age of science.</a:t>
            </a:r>
            <a:endParaRPr b="0" lang="en-US" sz="2400" spc="-1" strike="noStrike">
              <a:solidFill>
                <a:srgbClr val="ffffff"/>
              </a:solidFill>
              <a:uFill>
                <a:solidFill>
                  <a:srgbClr val="ffffff"/>
                </a:solidFill>
              </a:uFill>
              <a:latin typeface="Trebuchet MS"/>
            </a:endParaRPr>
          </a:p>
          <a:p>
            <a:pPr>
              <a:lnSpc>
                <a:spcPct val="100000"/>
              </a:lnSpc>
            </a:pPr>
            <a:r>
              <a:rPr b="0" lang="en-US" sz="2400" spc="-1" strike="noStrike">
                <a:solidFill>
                  <a:srgbClr val="ffffff"/>
                </a:solidFill>
                <a:uFill>
                  <a:solidFill>
                    <a:srgbClr val="ffffff"/>
                  </a:solidFill>
                </a:uFill>
                <a:latin typeface="Trebuchet MS"/>
              </a:rPr>
              <a:t>It is our alarming misfortune that so primitive a science has armed itself with the most modern and terrible weapons, and that in turning them against the insects it has also turned them agaisnt the earth.</a:t>
            </a:r>
            <a:endParaRPr b="0" lang="en-US" sz="2400" spc="-1" strike="noStrike">
              <a:solidFill>
                <a:srgbClr val="ffffff"/>
              </a:solidFill>
              <a:uFill>
                <a:solidFill>
                  <a:srgbClr val="ffffff"/>
                </a:solidFill>
              </a:uFill>
              <a:latin typeface="Trebuchet MS"/>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The Bodmer Report (1985)</a:t>
            </a:r>
            <a:endParaRPr b="0" lang="en-US" sz="1800" spc="-1" strike="noStrike">
              <a:solidFill>
                <a:srgbClr val="ffffff"/>
              </a:solidFill>
              <a:uFill>
                <a:solidFill>
                  <a:srgbClr val="ffffff"/>
                </a:solidFill>
              </a:uFill>
              <a:latin typeface="Trebuchet MS"/>
            </a:endParaRPr>
          </a:p>
        </p:txBody>
      </p:sp>
      <p:sp>
        <p:nvSpPr>
          <p:cNvPr id="362" name="TextShape 2"/>
          <p:cNvSpPr txBox="1"/>
          <p:nvPr/>
        </p:nvSpPr>
        <p:spPr>
          <a:xfrm>
            <a:off x="680400" y="2336760"/>
            <a:ext cx="9613440" cy="359892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Report on behalf of the Royal Society ‘to review the nature and extent of public understanding of science [and] to consider the constraints upon the processes of communication”</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Signals a re-awakening of the scientific community in the face of the perceived threats of the legitimacy of scientific expertise</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The Bodmer Report urged scientists to become engaged in science communication</a:t>
            </a:r>
            <a:endParaRPr b="0" lang="en-US" sz="2400" spc="-1" strike="noStrike">
              <a:solidFill>
                <a:srgbClr val="ffffff"/>
              </a:solidFill>
              <a:uFill>
                <a:solidFill>
                  <a:srgbClr val="ffffff"/>
                </a:solidFill>
              </a:uFill>
              <a:latin typeface="Trebuchet MS"/>
            </a:endParaRPr>
          </a:p>
          <a:p>
            <a:pPr>
              <a:lnSpc>
                <a:spcPct val="100000"/>
              </a:lnSpc>
            </a:pPr>
            <a:endParaRPr b="0" lang="en-US" sz="2400" spc="-1" strike="noStrike">
              <a:solidFill>
                <a:srgbClr val="ffffff"/>
              </a:solidFill>
              <a:uFill>
                <a:solidFill>
                  <a:srgbClr val="ffffff"/>
                </a:solidFill>
              </a:uFill>
              <a:latin typeface="Trebuchet MS"/>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Should the public trust science?</a:t>
            </a:r>
            <a:endParaRPr b="0" lang="en-US" sz="1800" spc="-1" strike="noStrike">
              <a:solidFill>
                <a:srgbClr val="ffffff"/>
              </a:solidFill>
              <a:uFill>
                <a:solidFill>
                  <a:srgbClr val="ffffff"/>
                </a:solidFill>
              </a:uFill>
              <a:latin typeface="Trebuchet MS"/>
            </a:endParaRPr>
          </a:p>
        </p:txBody>
      </p:sp>
      <p:sp>
        <p:nvSpPr>
          <p:cNvPr id="364" name="TextShape 2"/>
          <p:cNvSpPr txBox="1"/>
          <p:nvPr/>
        </p:nvSpPr>
        <p:spPr>
          <a:xfrm>
            <a:off x="680400" y="2336760"/>
            <a:ext cx="10171080" cy="4262040"/>
          </a:xfrm>
          <a:prstGeom prst="rect">
            <a:avLst/>
          </a:prstGeom>
          <a:noFill/>
          <a:ln>
            <a:noFill/>
          </a:ln>
        </p:spPr>
        <p:txBody>
          <a:bodyPr/>
          <a:p>
            <a:pPr>
              <a:lnSpc>
                <a:spcPct val="100000"/>
              </a:lnSpc>
            </a:pPr>
            <a:r>
              <a:rPr b="0" lang="en-US" sz="2400" spc="-1" strike="noStrike">
                <a:solidFill>
                  <a:srgbClr val="ffffff"/>
                </a:solidFill>
                <a:uFill>
                  <a:solidFill>
                    <a:srgbClr val="ffffff"/>
                  </a:solidFill>
                </a:uFill>
                <a:latin typeface="Trebuchet MS"/>
              </a:rPr>
              <a:t>“</a:t>
            </a:r>
            <a:r>
              <a:rPr b="0" lang="en-US" sz="2400" spc="-1" strike="noStrike">
                <a:solidFill>
                  <a:srgbClr val="ffffff"/>
                </a:solidFill>
                <a:uFill>
                  <a:solidFill>
                    <a:srgbClr val="ffffff"/>
                  </a:solidFill>
                </a:uFill>
                <a:latin typeface="Trebuchet MS"/>
              </a:rPr>
              <a:t>Over the past 30 years, the striking trend in the science-society relationship is the increasing private nature of scientific research.</a:t>
            </a:r>
            <a:endParaRPr b="0" lang="en-US" sz="2400" spc="-1" strike="noStrike">
              <a:solidFill>
                <a:srgbClr val="ffffff"/>
              </a:solidFill>
              <a:uFill>
                <a:solidFill>
                  <a:srgbClr val="ffffff"/>
                </a:solidFill>
              </a:uFill>
              <a:latin typeface="Trebuchet MS"/>
            </a:endParaRPr>
          </a:p>
          <a:p>
            <a:pPr>
              <a:lnSpc>
                <a:spcPct val="100000"/>
              </a:lnSpc>
            </a:pPr>
            <a:r>
              <a:rPr b="0" lang="en-US" sz="2400" spc="-1" strike="noStrike">
                <a:solidFill>
                  <a:srgbClr val="ffffff"/>
                </a:solidFill>
                <a:uFill>
                  <a:solidFill>
                    <a:srgbClr val="ffffff"/>
                  </a:solidFill>
                </a:uFill>
                <a:latin typeface="Trebuchet MS"/>
              </a:rPr>
              <a:t>An inevitable consequence of private patronage is the commercialization of science.</a:t>
            </a:r>
            <a:endParaRPr b="0" lang="en-US" sz="2400" spc="-1" strike="noStrike">
              <a:solidFill>
                <a:srgbClr val="ffffff"/>
              </a:solidFill>
              <a:uFill>
                <a:solidFill>
                  <a:srgbClr val="ffffff"/>
                </a:solidFill>
              </a:uFill>
              <a:latin typeface="Trebuchet MS"/>
            </a:endParaRPr>
          </a:p>
          <a:p>
            <a:pPr>
              <a:lnSpc>
                <a:spcPct val="100000"/>
              </a:lnSpc>
            </a:pPr>
            <a:r>
              <a:rPr b="0" lang="en-US" sz="2400" spc="-1" strike="noStrike">
                <a:solidFill>
                  <a:srgbClr val="ffffff"/>
                </a:solidFill>
                <a:uFill>
                  <a:solidFill>
                    <a:srgbClr val="ffffff"/>
                  </a:solidFill>
                </a:uFill>
                <a:latin typeface="Trebuchet MS"/>
              </a:rPr>
              <a:t>In this changing context, a sceptical public is highly desirable. This is, however, contrary to the traditional missions of science communication, which are to promote public scientific literacy and a positive image of science and to generate public acceptance of new technology.</a:t>
            </a:r>
            <a:endParaRPr b="0" lang="en-US" sz="2400" spc="-1" strike="noStrike">
              <a:solidFill>
                <a:srgbClr val="ffffff"/>
              </a:solidFill>
              <a:uFill>
                <a:solidFill>
                  <a:srgbClr val="ffffff"/>
                </a:solidFill>
              </a:uFill>
              <a:latin typeface="Trebuchet MS"/>
            </a:endParaRPr>
          </a:p>
          <a:p>
            <a:pPr>
              <a:lnSpc>
                <a:spcPct val="100000"/>
              </a:lnSpc>
            </a:pPr>
            <a:r>
              <a:rPr b="0" lang="en-US" sz="2400" spc="-1" strike="noStrike">
                <a:solidFill>
                  <a:srgbClr val="ffffff"/>
                </a:solidFill>
                <a:uFill>
                  <a:solidFill>
                    <a:srgbClr val="ffffff"/>
                  </a:solidFill>
                </a:uFill>
                <a:latin typeface="Trebuchet MS"/>
              </a:rPr>
              <a:t>A sceptical public is, after all, the democratized scientific attitude.</a:t>
            </a:r>
            <a:endParaRPr b="0" lang="en-US" sz="2400" spc="-1" strike="noStrike">
              <a:solidFill>
                <a:srgbClr val="ffffff"/>
              </a:solidFill>
              <a:uFill>
                <a:solidFill>
                  <a:srgbClr val="ffffff"/>
                </a:solidFill>
              </a:uFill>
              <a:latin typeface="Trebuchet MS"/>
            </a:endParaRPr>
          </a:p>
          <a:p>
            <a:pPr algn="r">
              <a:lnSpc>
                <a:spcPct val="100000"/>
              </a:lnSpc>
            </a:pPr>
            <a:r>
              <a:rPr b="0" lang="en-US" sz="1800" spc="-1" strike="noStrike">
                <a:solidFill>
                  <a:srgbClr val="ffffff"/>
                </a:solidFill>
                <a:uFill>
                  <a:solidFill>
                    <a:srgbClr val="ffffff"/>
                  </a:solidFill>
                </a:uFill>
                <a:latin typeface="Trebuchet MS"/>
              </a:rPr>
              <a:t>(Bauer, M., 2008)</a:t>
            </a:r>
            <a:endParaRPr b="0" lang="en-US" sz="2400" spc="-1" strike="noStrike">
              <a:solidFill>
                <a:srgbClr val="ffffff"/>
              </a:solidFill>
              <a:uFill>
                <a:solidFill>
                  <a:srgbClr val="ffffff"/>
                </a:solidFill>
              </a:uFill>
              <a:latin typeface="Trebuchet MS"/>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680400" y="4711680"/>
            <a:ext cx="9613440" cy="1016640"/>
          </a:xfrm>
          <a:prstGeom prst="rect">
            <a:avLst/>
          </a:prstGeom>
          <a:noFill/>
          <a:ln>
            <a:noFill/>
          </a:ln>
        </p:spPr>
        <p:txBody>
          <a:bodyPr anchor="b"/>
          <a:p>
            <a:pPr>
              <a:lnSpc>
                <a:spcPct val="100000"/>
              </a:lnSpc>
            </a:pPr>
            <a:r>
              <a:rPr b="0" lang="en-US" sz="3200" spc="-1" strike="noStrike">
                <a:solidFill>
                  <a:srgbClr val="ffffff"/>
                </a:solidFill>
                <a:uFill>
                  <a:solidFill>
                    <a:srgbClr val="ffffff"/>
                  </a:solidFill>
                </a:uFill>
                <a:latin typeface="Trebuchet MS"/>
              </a:rPr>
              <a:t>2. How to talk to the public</a:t>
            </a:r>
            <a:endParaRPr b="0" lang="en-US" sz="1800" spc="-1" strike="noStrike">
              <a:solidFill>
                <a:srgbClr val="ffffff"/>
              </a:solidFill>
              <a:uFill>
                <a:solidFill>
                  <a:srgbClr val="ffffff"/>
                </a:solidFill>
              </a:uFill>
              <a:latin typeface="Trebuchet MS"/>
            </a:endParaRPr>
          </a:p>
        </p:txBody>
      </p:sp>
      <p:pic>
        <p:nvPicPr>
          <p:cNvPr id="366" name="Picture 2" descr=""/>
          <p:cNvPicPr/>
          <p:nvPr/>
        </p:nvPicPr>
        <p:blipFill>
          <a:blip r:embed="rId1"/>
          <a:stretch/>
        </p:blipFill>
        <p:spPr>
          <a:xfrm>
            <a:off x="680400" y="609480"/>
            <a:ext cx="9613440" cy="3589200"/>
          </a:xfrm>
          <a:prstGeom prst="rect">
            <a:avLst/>
          </a:prstGeom>
          <a:ln>
            <a:noFill/>
          </a:ln>
          <a:effectLst>
            <a:outerShdw dist="63332" dir="5047642">
              <a:srgbClr val="000000">
                <a:alpha val="41000"/>
              </a:srgbClr>
            </a:outerShdw>
          </a:effectLst>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Three models</a:t>
            </a:r>
            <a:endParaRPr b="0" lang="en-US" sz="1800" spc="-1" strike="noStrike">
              <a:solidFill>
                <a:srgbClr val="ffffff"/>
              </a:solidFill>
              <a:uFill>
                <a:solidFill>
                  <a:srgbClr val="ffffff"/>
                </a:solidFill>
              </a:uFill>
              <a:latin typeface="Trebuchet MS"/>
            </a:endParaRPr>
          </a:p>
        </p:txBody>
      </p:sp>
      <p:sp>
        <p:nvSpPr>
          <p:cNvPr id="368" name="TextShape 2"/>
          <p:cNvSpPr txBox="1"/>
          <p:nvPr/>
        </p:nvSpPr>
        <p:spPr>
          <a:xfrm>
            <a:off x="680400" y="2336760"/>
            <a:ext cx="9613440" cy="359892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The deficit model</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The contextual or interactive model</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The public science model</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i="1" lang="en-US" sz="2400" spc="-1" strike="noStrike">
                <a:solidFill>
                  <a:srgbClr val="ffffff"/>
                </a:solidFill>
                <a:uFill>
                  <a:solidFill>
                    <a:srgbClr val="ffffff"/>
                  </a:solidFill>
                </a:uFill>
                <a:latin typeface="Trebuchet MS"/>
              </a:rPr>
              <a:t>[Commercial communication]</a:t>
            </a:r>
            <a:endParaRPr b="0" lang="en-US" sz="2400" spc="-1" strike="noStrike">
              <a:solidFill>
                <a:srgbClr val="ffffff"/>
              </a:solidFill>
              <a:uFill>
                <a:solidFill>
                  <a:srgbClr val="ffffff"/>
                </a:solidFill>
              </a:uFill>
              <a:latin typeface="Trebuchet MS"/>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The deficit model</a:t>
            </a:r>
            <a:endParaRPr b="0" lang="en-US" sz="1800" spc="-1" strike="noStrike">
              <a:solidFill>
                <a:srgbClr val="ffffff"/>
              </a:solidFill>
              <a:uFill>
                <a:solidFill>
                  <a:srgbClr val="ffffff"/>
                </a:solidFill>
              </a:uFill>
              <a:latin typeface="Trebuchet MS"/>
            </a:endParaRPr>
          </a:p>
        </p:txBody>
      </p:sp>
      <p:sp>
        <p:nvSpPr>
          <p:cNvPr id="370" name="TextShape 2"/>
          <p:cNvSpPr txBox="1"/>
          <p:nvPr/>
        </p:nvSpPr>
        <p:spPr>
          <a:xfrm>
            <a:off x="680400" y="2336760"/>
            <a:ext cx="9613440" cy="359892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The deficit model was ‘invented’ in the late 1980s to explain the failed attempts at science communication in the previous periods</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The model starts from the hypothesis that there is a ‘deficit of knowledge’ among members of the public</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Science communication should aspire to improve the scientific literacy of the public</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Increased levels of scientific knowledge/literacy will lead to a more positive attitude towards science</a:t>
            </a:r>
            <a:endParaRPr b="0" lang="en-US" sz="2400" spc="-1" strike="noStrike">
              <a:solidFill>
                <a:srgbClr val="ffffff"/>
              </a:solidFill>
              <a:uFill>
                <a:solidFill>
                  <a:srgbClr val="ffffff"/>
                </a:solidFill>
              </a:uFill>
              <a:latin typeface="Trebuchet MS"/>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Overview</a:t>
            </a:r>
            <a:endParaRPr b="0" lang="en-US" sz="1800" spc="-1" strike="noStrike">
              <a:solidFill>
                <a:srgbClr val="ffffff"/>
              </a:solidFill>
              <a:uFill>
                <a:solidFill>
                  <a:srgbClr val="ffffff"/>
                </a:solidFill>
              </a:uFill>
              <a:latin typeface="Trebuchet MS"/>
            </a:endParaRPr>
          </a:p>
        </p:txBody>
      </p:sp>
      <p:sp>
        <p:nvSpPr>
          <p:cNvPr id="320" name="TextShape 2"/>
          <p:cNvSpPr txBox="1"/>
          <p:nvPr/>
        </p:nvSpPr>
        <p:spPr>
          <a:xfrm>
            <a:off x="680400" y="2336760"/>
            <a:ext cx="9613440" cy="359892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t>
            </a:r>
            <a:r>
              <a:rPr b="1" i="1" lang="en-US" sz="2400" spc="-1" strike="noStrike">
                <a:solidFill>
                  <a:srgbClr val="9ccad9"/>
                </a:solidFill>
                <a:uFill>
                  <a:solidFill>
                    <a:srgbClr val="ffffff"/>
                  </a:solidFill>
                </a:uFill>
                <a:latin typeface="Trebuchet MS"/>
              </a:rPr>
              <a:t>I</a:t>
            </a:r>
            <a:r>
              <a:rPr b="0" lang="en-US" sz="2400" spc="-1" strike="noStrike">
                <a:solidFill>
                  <a:srgbClr val="ffffff"/>
                </a:solidFill>
                <a:uFill>
                  <a:solidFill>
                    <a:srgbClr val="ffffff"/>
                  </a:solidFill>
                </a:uFill>
                <a:latin typeface="Trebuchet MS"/>
              </a:rPr>
              <a:t>] Descriptive Data: Missing data, Currency exchange</a:t>
            </a:r>
            <a:endParaRPr b="0" lang="en-US" sz="24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A</a:t>
            </a:r>
            <a:endParaRPr b="0" lang="en-US" sz="18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t>
            </a:r>
            <a:r>
              <a:rPr b="1" i="1" lang="en-US" sz="2400" spc="-1" strike="noStrike">
                <a:solidFill>
                  <a:srgbClr val="9ccad9"/>
                </a:solidFill>
                <a:uFill>
                  <a:solidFill>
                    <a:srgbClr val="ffffff"/>
                  </a:solidFill>
                </a:uFill>
                <a:latin typeface="Trebuchet MS"/>
              </a:rPr>
              <a:t>II</a:t>
            </a:r>
            <a:r>
              <a:rPr b="0" lang="en-US" sz="2400" spc="-1" strike="noStrike">
                <a:solidFill>
                  <a:srgbClr val="ffffff"/>
                </a:solidFill>
                <a:uFill>
                  <a:solidFill>
                    <a:srgbClr val="ffffff"/>
                  </a:solidFill>
                </a:uFill>
                <a:latin typeface="Trebuchet MS"/>
              </a:rPr>
              <a:t>] Descriptive Data: Clustering</a:t>
            </a:r>
            <a:endParaRPr b="0" lang="en-US" sz="24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t-NSE, RSKM</a:t>
            </a:r>
            <a:endParaRPr b="0" lang="en-US" sz="18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t>
            </a:r>
            <a:r>
              <a:rPr b="1" i="1" lang="en-US" sz="2400" spc="-1" strike="noStrike">
                <a:solidFill>
                  <a:srgbClr val="9ccad9"/>
                </a:solidFill>
                <a:uFill>
                  <a:solidFill>
                    <a:srgbClr val="ffffff"/>
                  </a:solidFill>
                </a:uFill>
                <a:latin typeface="Trebuchet MS"/>
              </a:rPr>
              <a:t>III</a:t>
            </a:r>
            <a:r>
              <a:rPr b="0" lang="en-US" sz="2400" spc="-1" strike="noStrike">
                <a:solidFill>
                  <a:srgbClr val="ffffff"/>
                </a:solidFill>
                <a:uFill>
                  <a:solidFill>
                    <a:srgbClr val="ffffff"/>
                  </a:solidFill>
                </a:uFill>
                <a:latin typeface="Trebuchet MS"/>
              </a:rPr>
              <a:t>] Feature selection</a:t>
            </a:r>
            <a:endParaRPr b="0" lang="en-US" sz="24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All relevant feature approach: </a:t>
            </a:r>
            <a:endParaRPr b="0" lang="en-US" sz="18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t>
            </a:r>
            <a:r>
              <a:rPr b="1" i="1" lang="en-US" sz="2400" spc="-1" strike="noStrike">
                <a:solidFill>
                  <a:srgbClr val="9ccad9"/>
                </a:solidFill>
                <a:uFill>
                  <a:solidFill>
                    <a:srgbClr val="ffffff"/>
                  </a:solidFill>
                </a:uFill>
                <a:latin typeface="Trebuchet MS"/>
              </a:rPr>
              <a:t>IV</a:t>
            </a:r>
            <a:r>
              <a:rPr b="0" lang="en-US" sz="2400" spc="-1" strike="noStrike">
                <a:solidFill>
                  <a:srgbClr val="ffffff"/>
                </a:solidFill>
                <a:uFill>
                  <a:solidFill>
                    <a:srgbClr val="ffffff"/>
                  </a:solidFill>
                </a:uFill>
                <a:latin typeface="Trebuchet MS"/>
              </a:rPr>
              <a:t>] Teaching and outreach</a:t>
            </a:r>
            <a:endParaRPr b="0" lang="en-US" sz="24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Assignment IV</a:t>
            </a:r>
            <a:endParaRPr b="0" lang="en-US" sz="18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t>
            </a:r>
            <a:r>
              <a:rPr b="1" i="1" lang="en-US" sz="2400" spc="-1" strike="noStrike">
                <a:solidFill>
                  <a:srgbClr val="9ccad9"/>
                </a:solidFill>
                <a:uFill>
                  <a:solidFill>
                    <a:srgbClr val="ffffff"/>
                  </a:solidFill>
                </a:uFill>
                <a:latin typeface="Trebuchet MS"/>
              </a:rPr>
              <a:t>V</a:t>
            </a:r>
            <a:r>
              <a:rPr b="0" lang="en-US" sz="2400" spc="-1" strike="noStrike">
                <a:solidFill>
                  <a:srgbClr val="ffffff"/>
                </a:solidFill>
                <a:uFill>
                  <a:solidFill>
                    <a:srgbClr val="ffffff"/>
                  </a:solidFill>
                </a:uFill>
                <a:latin typeface="Trebuchet MS"/>
              </a:rPr>
              <a:t>] Feedback session</a:t>
            </a:r>
            <a:endParaRPr b="0" lang="en-US" sz="2400" spc="-1" strike="noStrike">
              <a:solidFill>
                <a:srgbClr val="ffffff"/>
              </a:solidFill>
              <a:uFill>
                <a:solidFill>
                  <a:srgbClr val="ffffff"/>
                </a:solidFill>
              </a:uFill>
              <a:latin typeface="Trebuchet MS"/>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155520" y="-2262240"/>
            <a:ext cx="3400200" cy="4723920"/>
          </a:xfrm>
          <a:prstGeom prst="rect">
            <a:avLst/>
          </a:prstGeom>
          <a:noFill/>
          <a:ln>
            <a:noFill/>
          </a:ln>
        </p:spPr>
        <p:style>
          <a:lnRef idx="0"/>
          <a:fillRef idx="0"/>
          <a:effectRef idx="0"/>
          <a:fontRef idx="minor"/>
        </p:style>
      </p:sp>
      <p:pic>
        <p:nvPicPr>
          <p:cNvPr id="372" name="Picture 6" descr=""/>
          <p:cNvPicPr/>
          <p:nvPr/>
        </p:nvPicPr>
        <p:blipFill>
          <a:blip r:embed="rId1"/>
          <a:srcRect l="0" t="0" r="35927" b="0"/>
          <a:stretch/>
        </p:blipFill>
        <p:spPr>
          <a:xfrm>
            <a:off x="894960" y="-462600"/>
            <a:ext cx="3377160" cy="7320240"/>
          </a:xfrm>
          <a:prstGeom prst="rect">
            <a:avLst/>
          </a:prstGeom>
          <a:ln>
            <a:noFill/>
          </a:ln>
        </p:spPr>
      </p:pic>
      <p:pic>
        <p:nvPicPr>
          <p:cNvPr id="373" name="Picture 8" descr=""/>
          <p:cNvPicPr/>
          <p:nvPr/>
        </p:nvPicPr>
        <p:blipFill>
          <a:blip r:embed="rId2"/>
          <a:stretch/>
        </p:blipFill>
        <p:spPr>
          <a:xfrm>
            <a:off x="5750640" y="2553480"/>
            <a:ext cx="6540120" cy="3968280"/>
          </a:xfrm>
          <a:prstGeom prst="rect">
            <a:avLst/>
          </a:prstGeom>
          <a:ln>
            <a:noFill/>
          </a:ln>
        </p:spPr>
      </p:pic>
      <p:sp>
        <p:nvSpPr>
          <p:cNvPr id="374" name="CustomShape 2"/>
          <p:cNvSpPr/>
          <p:nvPr/>
        </p:nvSpPr>
        <p:spPr>
          <a:xfrm>
            <a:off x="5177880" y="-88200"/>
            <a:ext cx="2004840" cy="1442880"/>
          </a:xfrm>
          <a:prstGeom prst="wedgeEllipseCallout">
            <a:avLst>
              <a:gd name="adj1" fmla="val -99821"/>
              <a:gd name="adj2" fmla="val 9249"/>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Trebuchet MS"/>
              </a:rPr>
              <a:t>Look up here! </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ffffff"/>
                </a:solidFill>
                <a:uFill>
                  <a:solidFill>
                    <a:srgbClr val="ffffff"/>
                  </a:solidFill>
                </a:uFill>
                <a:latin typeface="Trebuchet MS"/>
              </a:rPr>
              <a:t>We are scientists!</a:t>
            </a:r>
            <a:endParaRPr b="0" lang="en-US" sz="1800" spc="-1" strike="noStrike">
              <a:solidFill>
                <a:srgbClr val="000000"/>
              </a:solidFill>
              <a:uFill>
                <a:solidFill>
                  <a:srgbClr val="ffffff"/>
                </a:solidFill>
              </a:uFill>
              <a:latin typeface="Arial"/>
            </a:endParaRPr>
          </a:p>
        </p:txBody>
      </p:sp>
      <p:sp>
        <p:nvSpPr>
          <p:cNvPr id="375" name="CustomShape 3"/>
          <p:cNvSpPr/>
          <p:nvPr/>
        </p:nvSpPr>
        <p:spPr>
          <a:xfrm>
            <a:off x="4880520" y="1487160"/>
            <a:ext cx="2731680" cy="1065960"/>
          </a:xfrm>
          <a:prstGeom prst="wedgeEllipseCallout">
            <a:avLst>
              <a:gd name="adj1" fmla="val 86828"/>
              <a:gd name="adj2" fmla="val 190607"/>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Trebuchet MS"/>
              </a:rPr>
              <a:t>We are ignorant!</a:t>
            </a:r>
            <a:endParaRPr b="0" lang="en-US" sz="1800" spc="-1" strike="noStrike">
              <a:solidFill>
                <a:srgbClr val="000000"/>
              </a:solidFill>
              <a:uFill>
                <a:solidFill>
                  <a:srgbClr val="ffffff"/>
                </a:solidFill>
              </a:uFill>
              <a:latin typeface="Arial"/>
            </a:endParaRPr>
          </a:p>
          <a:p>
            <a:pPr algn="ctr">
              <a:lnSpc>
                <a:spcPct val="100000"/>
              </a:lnSpc>
            </a:pPr>
            <a:r>
              <a:rPr b="0" lang="en-US" sz="1200" spc="-1" strike="noStrike">
                <a:solidFill>
                  <a:srgbClr val="ffffff"/>
                </a:solidFill>
                <a:uFill>
                  <a:solidFill>
                    <a:srgbClr val="ffffff"/>
                  </a:solidFill>
                </a:uFill>
                <a:latin typeface="Trebuchet MS"/>
              </a:rPr>
              <a:t>(and a little bit stupid)</a:t>
            </a:r>
            <a:endParaRPr b="0" lang="en-US" sz="1800" spc="-1" strike="noStrike">
              <a:solidFill>
                <a:srgbClr val="000000"/>
              </a:solidFill>
              <a:uFill>
                <a:solidFill>
                  <a:srgbClr val="ffffff"/>
                </a:solidFill>
              </a:uFill>
              <a:latin typeface="Arial"/>
            </a:endParaRPr>
          </a:p>
        </p:txBody>
      </p:sp>
      <p:sp>
        <p:nvSpPr>
          <p:cNvPr id="376" name="CustomShape 4"/>
          <p:cNvSpPr/>
          <p:nvPr/>
        </p:nvSpPr>
        <p:spPr>
          <a:xfrm>
            <a:off x="8879760" y="1487160"/>
            <a:ext cx="2555640" cy="1065960"/>
          </a:xfrm>
          <a:prstGeom prst="wedgeEllipseCallout">
            <a:avLst>
              <a:gd name="adj1" fmla="val 23132"/>
              <a:gd name="adj2" fmla="val 194739"/>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Trebuchet MS"/>
              </a:rPr>
              <a:t>We </a:t>
            </a:r>
            <a:r>
              <a:rPr b="0" i="1" lang="en-US" sz="1800" spc="-1" strike="noStrike">
                <a:solidFill>
                  <a:srgbClr val="ffffff"/>
                </a:solidFill>
                <a:uFill>
                  <a:solidFill>
                    <a:srgbClr val="ffffff"/>
                  </a:solidFill>
                </a:uFill>
                <a:latin typeface="Trebuchet MS"/>
              </a:rPr>
              <a:t>loooove</a:t>
            </a:r>
            <a:r>
              <a:rPr b="0" lang="en-US" sz="1800" spc="-1" strike="noStrike">
                <a:solidFill>
                  <a:srgbClr val="ffffff"/>
                </a:solidFill>
                <a:uFill>
                  <a:solidFill>
                    <a:srgbClr val="ffffff"/>
                  </a:solidFill>
                </a:uFill>
                <a:latin typeface="Trebuchet MS"/>
              </a:rPr>
              <a:t> science!</a:t>
            </a:r>
            <a:endParaRPr b="0" lang="en-US" sz="1800" spc="-1" strike="noStrike">
              <a:solidFill>
                <a:srgbClr val="000000"/>
              </a:solidFill>
              <a:uFill>
                <a:solidFill>
                  <a:srgbClr val="ffffff"/>
                </a:solidFill>
              </a:uFill>
              <a:latin typeface="Arial"/>
            </a:endParaRPr>
          </a:p>
        </p:txBody>
      </p:sp>
      <p:sp>
        <p:nvSpPr>
          <p:cNvPr id="377" name="CustomShape 5"/>
          <p:cNvSpPr/>
          <p:nvPr/>
        </p:nvSpPr>
        <p:spPr>
          <a:xfrm>
            <a:off x="506880" y="3338280"/>
            <a:ext cx="803880" cy="484560"/>
          </a:xfrm>
          <a:prstGeom prst="wedgeEllipseCallout">
            <a:avLst>
              <a:gd name="adj1" fmla="val 88140"/>
              <a:gd name="adj2" fmla="val 30732"/>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400" spc="-1" strike="noStrike">
                <a:solidFill>
                  <a:srgbClr val="ffffff"/>
                </a:solidFill>
                <a:uFill>
                  <a:solidFill>
                    <a:srgbClr val="ffffff"/>
                  </a:solidFill>
                </a:uFill>
                <a:latin typeface="Trebuchet MS"/>
              </a:rPr>
              <a:t>Ssht</a:t>
            </a:r>
            <a:endParaRPr b="0" lang="en-US" sz="1800" spc="-1" strike="noStrike">
              <a:solidFill>
                <a:srgbClr val="000000"/>
              </a:solidFill>
              <a:uFill>
                <a:solidFill>
                  <a:srgbClr val="ffffff"/>
                </a:solidFill>
              </a:uFill>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Scientific Literacy</a:t>
            </a:r>
            <a:endParaRPr b="0" lang="en-US" sz="1800" spc="-1" strike="noStrike">
              <a:solidFill>
                <a:srgbClr val="ffffff"/>
              </a:solidFill>
              <a:uFill>
                <a:solidFill>
                  <a:srgbClr val="ffffff"/>
                </a:solidFill>
              </a:uFill>
              <a:latin typeface="Trebuchet MS"/>
            </a:endParaRPr>
          </a:p>
        </p:txBody>
      </p:sp>
      <p:sp>
        <p:nvSpPr>
          <p:cNvPr id="379" name="TextShape 2"/>
          <p:cNvSpPr txBox="1"/>
          <p:nvPr/>
        </p:nvSpPr>
        <p:spPr>
          <a:xfrm>
            <a:off x="680400" y="2336760"/>
            <a:ext cx="10688760" cy="4195800"/>
          </a:xfrm>
          <a:prstGeom prst="rect">
            <a:avLst/>
          </a:prstGeom>
          <a:noFill/>
          <a:ln>
            <a:noFill/>
          </a:ln>
        </p:spPr>
        <p:txBody>
          <a:bodyPr/>
          <a:p>
            <a:pPr>
              <a:lnSpc>
                <a:spcPct val="100000"/>
              </a:lnSpc>
            </a:pPr>
            <a:r>
              <a:rPr b="0" lang="en-US" sz="2400" spc="-1" strike="noStrike">
                <a:solidFill>
                  <a:srgbClr val="ffffff"/>
                </a:solidFill>
                <a:uFill>
                  <a:solidFill>
                    <a:srgbClr val="ffffff"/>
                  </a:solidFill>
                </a:uFill>
                <a:latin typeface="Trebuchet MS"/>
              </a:rPr>
              <a:t>“</a:t>
            </a:r>
            <a:r>
              <a:rPr b="0" lang="en-US" sz="2400" spc="-1" strike="noStrike">
                <a:solidFill>
                  <a:srgbClr val="ffffff"/>
                </a:solidFill>
                <a:uFill>
                  <a:solidFill>
                    <a:srgbClr val="ffffff"/>
                  </a:solidFill>
                </a:uFill>
                <a:latin typeface="Trebuchet MS"/>
              </a:rPr>
              <a:t>Scientific literacy may be regarded as a basic survival skill in a scientifically and technologically sophisticated society.</a:t>
            </a:r>
            <a:endParaRPr b="0" lang="en-US" sz="2400" spc="-1" strike="noStrike">
              <a:solidFill>
                <a:srgbClr val="ffffff"/>
              </a:solidFill>
              <a:uFill>
                <a:solidFill>
                  <a:srgbClr val="ffffff"/>
                </a:solidFill>
              </a:uFill>
              <a:latin typeface="Trebuchet MS"/>
            </a:endParaRPr>
          </a:p>
          <a:p>
            <a:pPr>
              <a:lnSpc>
                <a:spcPct val="100000"/>
              </a:lnSpc>
            </a:pPr>
            <a:r>
              <a:rPr b="0" lang="en-US" sz="2400" spc="-1" strike="noStrike">
                <a:solidFill>
                  <a:srgbClr val="ffffff"/>
                </a:solidFill>
                <a:uFill>
                  <a:solidFill>
                    <a:srgbClr val="ffffff"/>
                  </a:solidFill>
                </a:uFill>
                <a:latin typeface="Trebuchet MS"/>
              </a:rPr>
              <a:t>To be scientifically literate is not to be expert in anything in particular, but rather to be able to deal effectively with matters scientific as they arise in the course of life; it is to be able to cope with science in a way that is both respectful of scientists' legitimate expertise and wary of their many fallibilities and weaknesses; it is to be able to recognize science for what it is, and thus to make discerning judgments about its personal and social relevance.” </a:t>
            </a:r>
            <a:endParaRPr b="0" lang="en-US" sz="2400" spc="-1" strike="noStrike">
              <a:solidFill>
                <a:srgbClr val="ffffff"/>
              </a:solidFill>
              <a:uFill>
                <a:solidFill>
                  <a:srgbClr val="ffffff"/>
                </a:solidFill>
              </a:uFill>
              <a:latin typeface="Trebuchet MS"/>
            </a:endParaRPr>
          </a:p>
          <a:p>
            <a:pPr algn="r">
              <a:lnSpc>
                <a:spcPct val="100000"/>
              </a:lnSpc>
            </a:pPr>
            <a:r>
              <a:rPr b="0" lang="en-US" sz="1800" spc="-1" strike="noStrike">
                <a:solidFill>
                  <a:srgbClr val="ffffff"/>
                </a:solidFill>
                <a:uFill>
                  <a:solidFill>
                    <a:srgbClr val="ffffff"/>
                  </a:solidFill>
                </a:uFill>
                <a:latin typeface="Trebuchet MS"/>
              </a:rPr>
              <a:t>(Thomas, G. &amp; Durant, J., 1987)</a:t>
            </a:r>
            <a:endParaRPr b="0" lang="en-US" sz="2400" spc="-1" strike="noStrike">
              <a:solidFill>
                <a:srgbClr val="ffffff"/>
              </a:solidFill>
              <a:uFill>
                <a:solidFill>
                  <a:srgbClr val="ffffff"/>
                </a:solidFill>
              </a:uFill>
              <a:latin typeface="Trebuchet MS"/>
            </a:endParaRPr>
          </a:p>
          <a:p>
            <a:pPr>
              <a:lnSpc>
                <a:spcPct val="90000"/>
              </a:lnSpc>
            </a:pPr>
            <a:endParaRPr b="0" lang="en-US" sz="2400" spc="-1" strike="noStrike">
              <a:solidFill>
                <a:srgbClr val="ffffff"/>
              </a:solidFill>
              <a:uFill>
                <a:solidFill>
                  <a:srgbClr val="ffffff"/>
                </a:solidFill>
              </a:uFill>
              <a:latin typeface="Trebuchet MS"/>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a:t>
            </a:r>
            <a:r>
              <a:rPr b="0" lang="en-US" sz="3600" spc="-1" strike="noStrike">
                <a:solidFill>
                  <a:srgbClr val="ffffff"/>
                </a:solidFill>
                <a:uFill>
                  <a:solidFill>
                    <a:srgbClr val="ffffff"/>
                  </a:solidFill>
                </a:uFill>
                <a:latin typeface="Trebuchet MS"/>
              </a:rPr>
              <a:t>Civic scientific literacy’</a:t>
            </a:r>
            <a:endParaRPr b="0" lang="en-US" sz="1800" spc="-1" strike="noStrike">
              <a:solidFill>
                <a:srgbClr val="ffffff"/>
              </a:solidFill>
              <a:uFill>
                <a:solidFill>
                  <a:srgbClr val="ffffff"/>
                </a:solidFill>
              </a:uFill>
              <a:latin typeface="Trebuchet MS"/>
            </a:endParaRPr>
          </a:p>
        </p:txBody>
      </p:sp>
      <p:sp>
        <p:nvSpPr>
          <p:cNvPr id="381" name="TextShape 2"/>
          <p:cNvSpPr txBox="1"/>
          <p:nvPr/>
        </p:nvSpPr>
        <p:spPr>
          <a:xfrm>
            <a:off x="680400" y="2336760"/>
            <a:ext cx="10567440" cy="428400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The scientifically literate citizen needs to possess facts and vocabulary </a:t>
            </a:r>
            <a:r>
              <a:rPr b="1" i="1" lang="en-US" sz="2400" spc="-1" strike="noStrike">
                <a:solidFill>
                  <a:srgbClr val="9ccad9"/>
                </a:solidFill>
                <a:uFill>
                  <a:solidFill>
                    <a:srgbClr val="ffffff"/>
                  </a:solidFill>
                </a:uFill>
                <a:latin typeface="Trebuchet MS"/>
              </a:rPr>
              <a:t>sufficient to comprehend the context of daily news</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t>
            </a:r>
            <a:r>
              <a:rPr b="0" lang="en-US" sz="2400" spc="-1" strike="noStrike">
                <a:solidFill>
                  <a:srgbClr val="ffffff"/>
                </a:solidFill>
                <a:uFill>
                  <a:solidFill>
                    <a:srgbClr val="ffffff"/>
                  </a:solidFill>
                </a:uFill>
                <a:latin typeface="Trebuchet MS"/>
              </a:rPr>
              <a:t>a vocabulary of basic scientific constructs sufficient to read competing views in a newspaper or magazine . . . an understanding of the process or nature of scientific inquiry . . . some level of understanding of the impact of science and technology on individuals and on society.” (Miller, 1998)</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By this definition </a:t>
            </a:r>
            <a:r>
              <a:rPr b="1" i="1" lang="en-US" sz="2400" spc="-1" strike="noStrike">
                <a:solidFill>
                  <a:srgbClr val="9ccad9"/>
                </a:solidFill>
                <a:uFill>
                  <a:solidFill>
                    <a:srgbClr val="ffffff"/>
                  </a:solidFill>
                </a:uFill>
                <a:latin typeface="Trebuchet MS"/>
              </a:rPr>
              <a:t>not more than one-quarter</a:t>
            </a:r>
            <a:r>
              <a:rPr b="0" lang="en-US" sz="2400" spc="-1" strike="noStrike">
                <a:solidFill>
                  <a:srgbClr val="ffffff"/>
                </a:solidFill>
                <a:uFill>
                  <a:solidFill>
                    <a:srgbClr val="ffffff"/>
                  </a:solidFill>
                </a:uFill>
                <a:latin typeface="Trebuchet MS"/>
              </a:rPr>
              <a:t> of the European and US publics qualify as scientifically literate. Moreover, this situation has hardly changed since systematic measurements first began in the late 1950s, despite the best efforts of governments and educators alike to popularize science.</a:t>
            </a:r>
            <a:endParaRPr b="0" lang="en-US" sz="2400" spc="-1" strike="noStrike">
              <a:solidFill>
                <a:srgbClr val="ffffff"/>
              </a:solidFill>
              <a:uFill>
                <a:solidFill>
                  <a:srgbClr val="ffffff"/>
                </a:solidFill>
              </a:uFill>
              <a:latin typeface="Trebuchet MS"/>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2" name="Picture 2" descr=""/>
          <p:cNvPicPr/>
          <p:nvPr/>
        </p:nvPicPr>
        <p:blipFill>
          <a:blip r:embed="rId1"/>
          <a:stretch/>
        </p:blipFill>
        <p:spPr>
          <a:xfrm>
            <a:off x="2785320" y="0"/>
            <a:ext cx="4281840" cy="6917040"/>
          </a:xfrm>
          <a:prstGeom prst="rect">
            <a:avLst/>
          </a:prstGeom>
          <a:ln>
            <a:noFill/>
          </a:ln>
        </p:spPr>
      </p:pic>
      <p:sp>
        <p:nvSpPr>
          <p:cNvPr id="383" name="CustomShape 1"/>
          <p:cNvSpPr/>
          <p:nvPr/>
        </p:nvSpPr>
        <p:spPr>
          <a:xfrm>
            <a:off x="7624440" y="6114240"/>
            <a:ext cx="16045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ffff"/>
                </a:solidFill>
                <a:uFill>
                  <a:solidFill>
                    <a:srgbClr val="ffffff"/>
                  </a:solidFill>
                </a:uFill>
                <a:latin typeface="Trebuchet MS"/>
              </a:rPr>
              <a:t>Miller, J. (2006)</a:t>
            </a:r>
            <a:endParaRPr b="0" lang="en-US" sz="1800" spc="-1" strike="noStrike">
              <a:solidFill>
                <a:srgbClr val="000000"/>
              </a:solidFill>
              <a:uFill>
                <a:solidFill>
                  <a:srgbClr val="ffffff"/>
                </a:solidFill>
              </a:uFill>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4" name="Picture 2" descr=""/>
          <p:cNvPicPr/>
          <p:nvPr/>
        </p:nvPicPr>
        <p:blipFill>
          <a:blip r:embed="rId1"/>
          <a:stretch/>
        </p:blipFill>
        <p:spPr>
          <a:xfrm>
            <a:off x="308880" y="231120"/>
            <a:ext cx="8448480" cy="6200280"/>
          </a:xfrm>
          <a:prstGeom prst="rect">
            <a:avLst/>
          </a:prstGeom>
          <a:ln>
            <a:noFill/>
          </a:ln>
        </p:spPr>
      </p:pic>
      <p:sp>
        <p:nvSpPr>
          <p:cNvPr id="385" name="CustomShape 1"/>
          <p:cNvSpPr/>
          <p:nvPr/>
        </p:nvSpPr>
        <p:spPr>
          <a:xfrm>
            <a:off x="8978760" y="2290320"/>
            <a:ext cx="3084480" cy="28609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ffffff"/>
                </a:solidFill>
                <a:uFill>
                  <a:solidFill>
                    <a:srgbClr val="ffffff"/>
                  </a:solidFill>
                </a:uFill>
                <a:latin typeface="Trebuchet MS"/>
              </a:rPr>
              <a:t>“</a:t>
            </a:r>
            <a:r>
              <a:rPr b="0" lang="en-US" sz="1400" spc="-1" strike="noStrike">
                <a:solidFill>
                  <a:srgbClr val="ffffff"/>
                </a:solidFill>
                <a:uFill>
                  <a:solidFill>
                    <a:srgbClr val="ffffff"/>
                  </a:solidFill>
                </a:uFill>
                <a:latin typeface="Trebuchet MS"/>
              </a:rPr>
              <a:t>My analysis shows that literacy and scientific ideology are negatively correlated in most countries, and the higher scientific literacy and scientific productivity the more likely knowledgeable citizens will reject a scientific ideology.</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ffffff"/>
                </a:solidFill>
                <a:uFill>
                  <a:solidFill>
                    <a:srgbClr val="ffffff"/>
                  </a:solidFill>
                </a:uFill>
                <a:latin typeface="Trebuchet MS"/>
              </a:rPr>
              <a:t>The ‘deficit concept’ of public understanding of science is falsified: the more we know the science, the less we love it.”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gn="r">
              <a:lnSpc>
                <a:spcPct val="100000"/>
              </a:lnSpc>
            </a:pPr>
            <a:r>
              <a:rPr b="0" lang="en-US" sz="1400" spc="-1" strike="noStrike">
                <a:solidFill>
                  <a:srgbClr val="ffffff"/>
                </a:solidFill>
                <a:uFill>
                  <a:solidFill>
                    <a:srgbClr val="ffffff"/>
                  </a:solidFill>
                </a:uFill>
                <a:latin typeface="Trebuchet MS"/>
              </a:rPr>
              <a:t>Bauer, M. (2008)</a:t>
            </a:r>
            <a:endParaRPr b="0" lang="en-US" sz="1800" spc="-1" strike="noStrike">
              <a:solidFill>
                <a:srgbClr val="000000"/>
              </a:solidFill>
              <a:uFill>
                <a:solidFill>
                  <a:srgbClr val="ffffff"/>
                </a:solidFill>
              </a:uFill>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The contextual model</a:t>
            </a:r>
            <a:endParaRPr b="0" lang="en-US" sz="1800" spc="-1" strike="noStrike">
              <a:solidFill>
                <a:srgbClr val="ffffff"/>
              </a:solidFill>
              <a:uFill>
                <a:solidFill>
                  <a:srgbClr val="ffffff"/>
                </a:solidFill>
              </a:uFill>
              <a:latin typeface="Trebuchet MS"/>
            </a:endParaRPr>
          </a:p>
        </p:txBody>
      </p:sp>
      <p:sp>
        <p:nvSpPr>
          <p:cNvPr id="387" name="TextShape 2"/>
          <p:cNvSpPr txBox="1"/>
          <p:nvPr/>
        </p:nvSpPr>
        <p:spPr>
          <a:xfrm>
            <a:off x="680400" y="2336760"/>
            <a:ext cx="10446480" cy="408564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The declining public trust in science was considered to be a consequence of a general mistrust of institutions and authorities, in particular the role of industry and politics.</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The public doubted the objectivity and neutrality of science and scientists.</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Emphasis was placed on the context through which scientific information was conveyed to the public.</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Not the amount of scientific information, nor the capacity of the public to ‘learn’ was considered of prime importance, but the amount of trust that could be generated.</a:t>
            </a:r>
            <a:endParaRPr b="0" lang="en-US" sz="2400" spc="-1" strike="noStrike">
              <a:solidFill>
                <a:srgbClr val="ffffff"/>
              </a:solidFill>
              <a:uFill>
                <a:solidFill>
                  <a:srgbClr val="ffffff"/>
                </a:solidFill>
              </a:uFill>
              <a:latin typeface="Trebuchet MS"/>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155520" y="-2262240"/>
            <a:ext cx="3400200" cy="4723920"/>
          </a:xfrm>
          <a:prstGeom prst="rect">
            <a:avLst/>
          </a:prstGeom>
          <a:noFill/>
          <a:ln>
            <a:noFill/>
          </a:ln>
        </p:spPr>
        <p:style>
          <a:lnRef idx="0"/>
          <a:fillRef idx="0"/>
          <a:effectRef idx="0"/>
          <a:fontRef idx="minor"/>
        </p:style>
      </p:sp>
      <p:pic>
        <p:nvPicPr>
          <p:cNvPr id="389" name="Picture 8" descr=""/>
          <p:cNvPicPr/>
          <p:nvPr/>
        </p:nvPicPr>
        <p:blipFill>
          <a:blip r:embed="rId1"/>
          <a:stretch/>
        </p:blipFill>
        <p:spPr>
          <a:xfrm>
            <a:off x="5750640" y="2553480"/>
            <a:ext cx="6540120" cy="3968280"/>
          </a:xfrm>
          <a:prstGeom prst="rect">
            <a:avLst/>
          </a:prstGeom>
          <a:ln>
            <a:noFill/>
          </a:ln>
        </p:spPr>
      </p:pic>
      <p:pic>
        <p:nvPicPr>
          <p:cNvPr id="390" name="Picture 2" descr=""/>
          <p:cNvPicPr/>
          <p:nvPr/>
        </p:nvPicPr>
        <p:blipFill>
          <a:blip r:embed="rId2"/>
          <a:stretch/>
        </p:blipFill>
        <p:spPr>
          <a:xfrm>
            <a:off x="698040" y="2075400"/>
            <a:ext cx="3630600" cy="3382200"/>
          </a:xfrm>
          <a:prstGeom prst="rect">
            <a:avLst/>
          </a:prstGeom>
          <a:ln>
            <a:noFill/>
          </a:ln>
        </p:spPr>
      </p:pic>
      <p:sp>
        <p:nvSpPr>
          <p:cNvPr id="391" name="CustomShape 2"/>
          <p:cNvSpPr/>
          <p:nvPr/>
        </p:nvSpPr>
        <p:spPr>
          <a:xfrm>
            <a:off x="3879360" y="1577160"/>
            <a:ext cx="1595880" cy="673920"/>
          </a:xfrm>
          <a:prstGeom prst="cloudCallout">
            <a:avLst>
              <a:gd name="adj1" fmla="val -50975"/>
              <a:gd name="adj2" fmla="val 65315"/>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200" spc="-1" strike="noStrike">
                <a:solidFill>
                  <a:srgbClr val="ffffff"/>
                </a:solidFill>
                <a:uFill>
                  <a:solidFill>
                    <a:srgbClr val="ffffff"/>
                  </a:solidFill>
                </a:uFill>
                <a:latin typeface="Trebuchet MS"/>
              </a:rPr>
              <a:t>Keep quiet boys!</a:t>
            </a:r>
            <a:endParaRPr b="0" lang="en-US" sz="1800" spc="-1" strike="noStrike">
              <a:solidFill>
                <a:srgbClr val="000000"/>
              </a:solidFill>
              <a:uFill>
                <a:solidFill>
                  <a:srgbClr val="ffffff"/>
                </a:solidFill>
              </a:uFill>
              <a:latin typeface="Arial"/>
            </a:endParaRPr>
          </a:p>
        </p:txBody>
      </p:sp>
      <p:sp>
        <p:nvSpPr>
          <p:cNvPr id="392" name="CustomShape 3"/>
          <p:cNvSpPr/>
          <p:nvPr/>
        </p:nvSpPr>
        <p:spPr>
          <a:xfrm>
            <a:off x="352440" y="540000"/>
            <a:ext cx="3976200" cy="1310760"/>
          </a:xfrm>
          <a:prstGeom prst="wedgeEllipseCallout">
            <a:avLst>
              <a:gd name="adj1" fmla="val 6760"/>
              <a:gd name="adj2" fmla="val 128543"/>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Trebuchet MS"/>
              </a:rPr>
              <a:t>We are scientists inside a Trojan horse! You can’t see us!</a:t>
            </a:r>
            <a:endParaRPr b="0" lang="en-US" sz="1800" spc="-1" strike="noStrike">
              <a:solidFill>
                <a:srgbClr val="000000"/>
              </a:solidFill>
              <a:uFill>
                <a:solidFill>
                  <a:srgbClr val="ffffff"/>
                </a:solidFill>
              </a:uFill>
              <a:latin typeface="Arial"/>
            </a:endParaRPr>
          </a:p>
        </p:txBody>
      </p:sp>
      <p:sp>
        <p:nvSpPr>
          <p:cNvPr id="393" name="CustomShape 4"/>
          <p:cNvSpPr/>
          <p:nvPr/>
        </p:nvSpPr>
        <p:spPr>
          <a:xfrm>
            <a:off x="8361720" y="1366200"/>
            <a:ext cx="3260520" cy="1095840"/>
          </a:xfrm>
          <a:prstGeom prst="wedgeEllipseCallout">
            <a:avLst>
              <a:gd name="adj1" fmla="val 22071"/>
              <a:gd name="adj2" fmla="val 69306"/>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Trebuchet MS"/>
              </a:rPr>
              <a:t>Pretty awesome special effects…</a:t>
            </a:r>
            <a:endParaRPr b="0" lang="en-US" sz="1800" spc="-1" strike="noStrike">
              <a:solidFill>
                <a:srgbClr val="000000"/>
              </a:solidFill>
              <a:uFill>
                <a:solidFill>
                  <a:srgbClr val="ffffff"/>
                </a:solidFill>
              </a:uFill>
              <a:latin typeface="Arial"/>
            </a:endParaRPr>
          </a:p>
        </p:txBody>
      </p:sp>
      <p:sp>
        <p:nvSpPr>
          <p:cNvPr id="394" name="CustomShape 5"/>
          <p:cNvSpPr/>
          <p:nvPr/>
        </p:nvSpPr>
        <p:spPr>
          <a:xfrm>
            <a:off x="5871960" y="1733760"/>
            <a:ext cx="2214000" cy="898920"/>
          </a:xfrm>
          <a:prstGeom prst="wedgeEllipseCallout">
            <a:avLst>
              <a:gd name="adj1" fmla="val -1430"/>
              <a:gd name="adj2" fmla="val 90677"/>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Trebuchet MS"/>
              </a:rPr>
              <a:t>A talking horse!</a:t>
            </a:r>
            <a:endParaRPr b="0" lang="en-US" sz="1800" spc="-1" strike="noStrike">
              <a:solidFill>
                <a:srgbClr val="000000"/>
              </a:solidFill>
              <a:uFill>
                <a:solidFill>
                  <a:srgbClr val="ffffff"/>
                </a:solidFill>
              </a:uFill>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Nothing new?</a:t>
            </a:r>
            <a:endParaRPr b="0" lang="en-US" sz="1800" spc="-1" strike="noStrike">
              <a:solidFill>
                <a:srgbClr val="ffffff"/>
              </a:solidFill>
              <a:uFill>
                <a:solidFill>
                  <a:srgbClr val="ffffff"/>
                </a:solidFill>
              </a:uFill>
              <a:latin typeface="Trebuchet MS"/>
            </a:endParaRPr>
          </a:p>
        </p:txBody>
      </p:sp>
      <p:sp>
        <p:nvSpPr>
          <p:cNvPr id="396" name="TextShape 2"/>
          <p:cNvSpPr txBox="1"/>
          <p:nvPr/>
        </p:nvSpPr>
        <p:spPr>
          <a:xfrm>
            <a:off x="680400" y="2336760"/>
            <a:ext cx="9613440" cy="427284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In many ways the contextual model remains within the older ‘deficit’ view of science communication. The public is deemed to need guidance. Scientists (or better: professional communicators) ought to lead the public towards a better understanding of their own life.</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Even more than in the deficit model, science is in need of simplification and adaptation to the needs of commmunication. </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Science communication shifts from emphasis on content towards form, similar to a marketing campaign</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t>
            </a:r>
            <a:r>
              <a:rPr b="0" lang="en-US" sz="2400" spc="-1" strike="noStrike">
                <a:solidFill>
                  <a:srgbClr val="ffffff"/>
                </a:solidFill>
                <a:uFill>
                  <a:solidFill>
                    <a:srgbClr val="ffffff"/>
                  </a:solidFill>
                </a:uFill>
                <a:latin typeface="Trebuchet MS"/>
              </a:rPr>
              <a:t>Real’ science remains inaccessible and unaccountable.</a:t>
            </a:r>
            <a:endParaRPr b="0" lang="en-US" sz="2400" spc="-1" strike="noStrike">
              <a:solidFill>
                <a:srgbClr val="ffffff"/>
              </a:solidFill>
              <a:uFill>
                <a:solidFill>
                  <a:srgbClr val="ffffff"/>
                </a:solidFill>
              </a:uFill>
              <a:latin typeface="Trebuchet MS"/>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The public science model</a:t>
            </a:r>
            <a:endParaRPr b="0" lang="en-US" sz="1800" spc="-1" strike="noStrike">
              <a:solidFill>
                <a:srgbClr val="ffffff"/>
              </a:solidFill>
              <a:uFill>
                <a:solidFill>
                  <a:srgbClr val="ffffff"/>
                </a:solidFill>
              </a:uFill>
              <a:latin typeface="Trebuchet MS"/>
            </a:endParaRPr>
          </a:p>
        </p:txBody>
      </p:sp>
      <p:sp>
        <p:nvSpPr>
          <p:cNvPr id="398" name="TextShape 2"/>
          <p:cNvSpPr txBox="1"/>
          <p:nvPr/>
        </p:nvSpPr>
        <p:spPr>
          <a:xfrm>
            <a:off x="815400" y="2170440"/>
            <a:ext cx="9804600" cy="3745440"/>
          </a:xfrm>
          <a:prstGeom prst="rect">
            <a:avLst/>
          </a:prstGeom>
          <a:noFill/>
          <a:ln>
            <a:noFill/>
          </a:ln>
        </p:spPr>
        <p:txBody>
          <a:bodyPr/>
          <a:p>
            <a:pPr>
              <a:lnSpc>
                <a:spcPct val="100000"/>
              </a:lnSpc>
            </a:pPr>
            <a:r>
              <a:rPr b="0" lang="en-US" sz="2400" spc="-1" strike="noStrike">
                <a:solidFill>
                  <a:srgbClr val="ffffff"/>
                </a:solidFill>
                <a:uFill>
                  <a:solidFill>
                    <a:srgbClr val="ffffff"/>
                  </a:solidFill>
                </a:uFill>
                <a:latin typeface="Trebuchet MS"/>
              </a:rPr>
              <a:t>Knowledge is generated by members of the public, based on common sense, shared expectations, and accessible information. It is the aim of science communication to help the public to take account of scientific arguments in forming an opinion.</a:t>
            </a:r>
            <a:endParaRPr b="0" lang="en-US" sz="2400" spc="-1" strike="noStrike">
              <a:solidFill>
                <a:srgbClr val="ffffff"/>
              </a:solidFill>
              <a:uFill>
                <a:solidFill>
                  <a:srgbClr val="ffffff"/>
                </a:solidFill>
              </a:uFill>
              <a:latin typeface="Trebuchet MS"/>
            </a:endParaRPr>
          </a:p>
          <a:p>
            <a:pPr>
              <a:lnSpc>
                <a:spcPct val="100000"/>
              </a:lnSpc>
            </a:pPr>
            <a:r>
              <a:rPr b="0" lang="en-US" sz="2400" spc="-1" strike="noStrike">
                <a:solidFill>
                  <a:srgbClr val="ffffff"/>
                </a:solidFill>
                <a:uFill>
                  <a:solidFill>
                    <a:srgbClr val="ffffff"/>
                  </a:solidFill>
                </a:uFill>
                <a:latin typeface="Trebuchet MS"/>
              </a:rPr>
              <a:t>This approach emphasizes cultural representations and public definitions of “science”, and how these various public meanings relate to acceptance or reservations about science. </a:t>
            </a:r>
            <a:endParaRPr b="0" lang="en-US" sz="2400" spc="-1" strike="noStrike">
              <a:solidFill>
                <a:srgbClr val="ffffff"/>
              </a:solidFill>
              <a:uFill>
                <a:solidFill>
                  <a:srgbClr val="ffffff"/>
                </a:solidFill>
              </a:uFill>
              <a:latin typeface="Trebuchet MS"/>
            </a:endParaRPr>
          </a:p>
          <a:p>
            <a:pPr algn="r">
              <a:lnSpc>
                <a:spcPct val="100000"/>
              </a:lnSpc>
            </a:pPr>
            <a:endParaRPr b="0" lang="en-US" sz="2400" spc="-1" strike="noStrike">
              <a:solidFill>
                <a:srgbClr val="ffffff"/>
              </a:solidFill>
              <a:uFill>
                <a:solidFill>
                  <a:srgbClr val="ffffff"/>
                </a:solidFill>
              </a:uFill>
              <a:latin typeface="Trebuchet MS"/>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9" name="Picture 4" descr=""/>
          <p:cNvPicPr/>
          <p:nvPr/>
        </p:nvPicPr>
        <p:blipFill>
          <a:blip r:embed="rId1"/>
          <a:stretch/>
        </p:blipFill>
        <p:spPr>
          <a:xfrm>
            <a:off x="5718960" y="1780920"/>
            <a:ext cx="5714640" cy="4714560"/>
          </a:xfrm>
          <a:prstGeom prst="rect">
            <a:avLst/>
          </a:prstGeom>
          <a:ln>
            <a:noFill/>
          </a:ln>
        </p:spPr>
      </p:pic>
      <p:pic>
        <p:nvPicPr>
          <p:cNvPr id="400" name="Picture 5" descr=""/>
          <p:cNvPicPr/>
          <p:nvPr/>
        </p:nvPicPr>
        <p:blipFill>
          <a:blip r:embed="rId2"/>
          <a:stretch/>
        </p:blipFill>
        <p:spPr>
          <a:xfrm>
            <a:off x="5201640" y="2722680"/>
            <a:ext cx="4552200" cy="2831040"/>
          </a:xfrm>
          <a:prstGeom prst="rect">
            <a:avLst/>
          </a:prstGeom>
          <a:ln>
            <a:noFill/>
          </a:ln>
        </p:spPr>
      </p:pic>
      <p:sp>
        <p:nvSpPr>
          <p:cNvPr id="401" name="CustomShape 1"/>
          <p:cNvSpPr/>
          <p:nvPr/>
        </p:nvSpPr>
        <p:spPr>
          <a:xfrm>
            <a:off x="1595520" y="1211760"/>
            <a:ext cx="2660040" cy="1321560"/>
          </a:xfrm>
          <a:prstGeom prst="wedgeEllipseCallout">
            <a:avLst>
              <a:gd name="adj1" fmla="val -20833"/>
              <a:gd name="adj2" fmla="val 62500"/>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Trebuchet MS"/>
              </a:rPr>
              <a:t>We’re scientists talking about science.</a:t>
            </a:r>
            <a:endParaRPr b="0" lang="en-US" sz="1800" spc="-1" strike="noStrike">
              <a:solidFill>
                <a:srgbClr val="000000"/>
              </a:solidFill>
              <a:uFill>
                <a:solidFill>
                  <a:srgbClr val="ffffff"/>
                </a:solidFill>
              </a:uFill>
              <a:latin typeface="Arial"/>
            </a:endParaRPr>
          </a:p>
        </p:txBody>
      </p:sp>
      <p:sp>
        <p:nvSpPr>
          <p:cNvPr id="402" name="CustomShape 2"/>
          <p:cNvSpPr/>
          <p:nvPr/>
        </p:nvSpPr>
        <p:spPr>
          <a:xfrm>
            <a:off x="3976920" y="2534040"/>
            <a:ext cx="1321560" cy="748800"/>
          </a:xfrm>
          <a:prstGeom prst="cloudCallout">
            <a:avLst>
              <a:gd name="adj1" fmla="val -20833"/>
              <a:gd name="adj2" fmla="val 62500"/>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400" spc="-1" strike="noStrike">
                <a:solidFill>
                  <a:srgbClr val="ffffff"/>
                </a:solidFill>
                <a:uFill>
                  <a:solidFill>
                    <a:srgbClr val="ffffff"/>
                  </a:solidFill>
                </a:uFill>
                <a:latin typeface="Trebuchet MS"/>
              </a:rPr>
              <a:t>…</a:t>
            </a:r>
            <a:r>
              <a:rPr b="0" lang="en-US" sz="1400" spc="-1" strike="noStrike">
                <a:solidFill>
                  <a:srgbClr val="ffffff"/>
                </a:solidFill>
                <a:uFill>
                  <a:solidFill>
                    <a:srgbClr val="ffffff"/>
                  </a:solidFill>
                </a:uFill>
                <a:latin typeface="Trebuchet MS"/>
              </a:rPr>
              <a:t>not to loud…</a:t>
            </a:r>
            <a:endParaRPr b="0" lang="en-US" sz="1800" spc="-1" strike="noStrike">
              <a:solidFill>
                <a:srgbClr val="000000"/>
              </a:solidFill>
              <a:uFill>
                <a:solidFill>
                  <a:srgbClr val="ffffff"/>
                </a:solidFill>
              </a:uFill>
              <a:latin typeface="Arial"/>
            </a:endParaRPr>
          </a:p>
        </p:txBody>
      </p:sp>
      <p:sp>
        <p:nvSpPr>
          <p:cNvPr id="403" name="CustomShape 3"/>
          <p:cNvSpPr/>
          <p:nvPr/>
        </p:nvSpPr>
        <p:spPr>
          <a:xfrm>
            <a:off x="6455880" y="275400"/>
            <a:ext cx="2665800" cy="1152720"/>
          </a:xfrm>
          <a:prstGeom prst="wedgeEllipseCallout">
            <a:avLst>
              <a:gd name="adj1" fmla="val -16971"/>
              <a:gd name="adj2" fmla="val 75876"/>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Trebuchet MS"/>
              </a:rPr>
              <a:t>We’re the public talking about science.</a:t>
            </a:r>
            <a:endParaRPr b="0" lang="en-US" sz="1800" spc="-1" strike="noStrike">
              <a:solidFill>
                <a:srgbClr val="000000"/>
              </a:solidFill>
              <a:uFill>
                <a:solidFill>
                  <a:srgbClr val="ffffff"/>
                </a:solidFill>
              </a:uFill>
              <a:latin typeface="Arial"/>
            </a:endParaRPr>
          </a:p>
        </p:txBody>
      </p:sp>
      <p:sp>
        <p:nvSpPr>
          <p:cNvPr id="404" name="CustomShape 4"/>
          <p:cNvSpPr/>
          <p:nvPr/>
        </p:nvSpPr>
        <p:spPr>
          <a:xfrm>
            <a:off x="9419400" y="1002600"/>
            <a:ext cx="2225160" cy="870120"/>
          </a:xfrm>
          <a:prstGeom prst="wedgeEllipseCallout">
            <a:avLst>
              <a:gd name="adj1" fmla="val -20833"/>
              <a:gd name="adj2" fmla="val 62500"/>
            </a:avLst>
          </a:prstGeom>
          <a:solidFill>
            <a:srgbClr val="f09415"/>
          </a:solidFill>
          <a:ln w="12600">
            <a:solidFill>
              <a:srgbClr val="b16d0f"/>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Trebuchet MS"/>
              </a:rPr>
              <a:t>You want to join?</a:t>
            </a:r>
            <a:endParaRPr b="0" lang="en-US" sz="1800" spc="-1" strike="noStrike">
              <a:solidFill>
                <a:srgbClr val="000000"/>
              </a:solidFill>
              <a:uFill>
                <a:solidFill>
                  <a:srgbClr val="ffffff"/>
                </a:solidFill>
              </a:u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Course information</a:t>
            </a:r>
            <a:endParaRPr b="0" lang="en-US" sz="1800" spc="-1" strike="noStrike">
              <a:solidFill>
                <a:srgbClr val="ffffff"/>
              </a:solidFill>
              <a:uFill>
                <a:solidFill>
                  <a:srgbClr val="ffffff"/>
                </a:solidFill>
              </a:uFill>
              <a:latin typeface="Trebuchet MS"/>
            </a:endParaRPr>
          </a:p>
        </p:txBody>
      </p:sp>
      <p:sp>
        <p:nvSpPr>
          <p:cNvPr id="322" name="TextShape 2"/>
          <p:cNvSpPr txBox="1"/>
          <p:nvPr/>
        </p:nvSpPr>
        <p:spPr>
          <a:xfrm>
            <a:off x="680400" y="2336760"/>
            <a:ext cx="10589400" cy="429480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4 Lectures + 1 feedback session</a:t>
            </a:r>
            <a:endParaRPr b="0" lang="en-US" sz="24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Attendance required (if unable to attend, send an email before the start of the lecture with reason of absence)</a:t>
            </a:r>
            <a:endParaRPr b="0" lang="en-US" sz="18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4 seminars</a:t>
            </a:r>
            <a:endParaRPr b="0" lang="en-US" sz="24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Groups of ± 4 students</a:t>
            </a:r>
            <a:endParaRPr b="0" lang="en-US" sz="18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Working process determined by students</a:t>
            </a:r>
            <a:endParaRPr b="0" lang="en-US" sz="18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Report of each group should be uploaded in Portfolio before the next lecture</a:t>
            </a:r>
            <a:endParaRPr b="0" lang="en-US" sz="18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Writing exercise: </a:t>
            </a:r>
            <a:r>
              <a:rPr b="1" i="1" lang="en-US" sz="2400" spc="-1" strike="noStrike">
                <a:solidFill>
                  <a:srgbClr val="ffffff"/>
                </a:solidFill>
                <a:uFill>
                  <a:solidFill>
                    <a:srgbClr val="ffffff"/>
                  </a:solidFill>
                </a:uFill>
                <a:latin typeface="Trebuchet MS"/>
              </a:rPr>
              <a:t>each</a:t>
            </a:r>
            <a:r>
              <a:rPr b="0" lang="en-US" sz="2400" spc="-1" strike="noStrike">
                <a:solidFill>
                  <a:srgbClr val="ffffff"/>
                </a:solidFill>
                <a:uFill>
                  <a:solidFill>
                    <a:srgbClr val="ffffff"/>
                  </a:solidFill>
                </a:uFill>
                <a:latin typeface="Trebuchet MS"/>
              </a:rPr>
              <a:t> student uploads a written text</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Personal Track: logbook of reflections after each lecture (in Portfolio)</a:t>
            </a:r>
            <a:endParaRPr b="0" lang="en-US" sz="2400" spc="-1" strike="noStrike">
              <a:solidFill>
                <a:srgbClr val="ffffff"/>
              </a:solidFill>
              <a:uFill>
                <a:solidFill>
                  <a:srgbClr val="ffffff"/>
                </a:solidFill>
              </a:uFill>
              <a:latin typeface="Trebuchet MS"/>
            </a:endParaRPr>
          </a:p>
          <a:p>
            <a:pPr>
              <a:lnSpc>
                <a:spcPct val="100000"/>
              </a:lnSpc>
            </a:pPr>
            <a:endParaRPr b="0" lang="en-US" sz="2400" spc="-1" strike="noStrike">
              <a:solidFill>
                <a:srgbClr val="ffffff"/>
              </a:solidFill>
              <a:uFill>
                <a:solidFill>
                  <a:srgbClr val="ffffff"/>
                </a:solidFill>
              </a:uFill>
              <a:latin typeface="Trebuchet MS"/>
            </a:endParaRPr>
          </a:p>
          <a:p>
            <a:pPr>
              <a:lnSpc>
                <a:spcPct val="90000"/>
              </a:lnSpc>
            </a:pPr>
            <a:endParaRPr b="0" lang="en-US" sz="2400" spc="-1" strike="noStrike">
              <a:solidFill>
                <a:srgbClr val="ffffff"/>
              </a:solidFill>
              <a:uFill>
                <a:solidFill>
                  <a:srgbClr val="ffffff"/>
                </a:solidFill>
              </a:uFill>
              <a:latin typeface="Trebuchet MS"/>
            </a:endParaRPr>
          </a:p>
          <a:p>
            <a:pPr>
              <a:lnSpc>
                <a:spcPct val="90000"/>
              </a:lnSpc>
            </a:pPr>
            <a:endParaRPr b="0" lang="en-US" sz="2400" spc="-1" strike="noStrike">
              <a:solidFill>
                <a:srgbClr val="ffffff"/>
              </a:solidFill>
              <a:uFill>
                <a:solidFill>
                  <a:srgbClr val="ffffff"/>
                </a:solidFill>
              </a:uFill>
              <a:latin typeface="Trebuchet MS"/>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Public science as another kind of science</a:t>
            </a:r>
            <a:endParaRPr b="0" lang="en-US" sz="1800" spc="-1" strike="noStrike">
              <a:solidFill>
                <a:srgbClr val="ffffff"/>
              </a:solidFill>
              <a:uFill>
                <a:solidFill>
                  <a:srgbClr val="ffffff"/>
                </a:solidFill>
              </a:uFill>
              <a:latin typeface="Trebuchet MS"/>
            </a:endParaRPr>
          </a:p>
        </p:txBody>
      </p:sp>
      <p:sp>
        <p:nvSpPr>
          <p:cNvPr id="406" name="TextShape 2"/>
          <p:cNvSpPr txBox="1"/>
          <p:nvPr/>
        </p:nvSpPr>
        <p:spPr>
          <a:xfrm>
            <a:off x="680400" y="2336760"/>
            <a:ext cx="10732680" cy="431712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Knowledge oriented towards confirmation of values (health, safety, faith, happiness, future etc.) with direct impact on philosophy, ethics, etc.</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Arguments are based on personal experience, anecdotes, short reasoning cycles, etc. as they are effective in face to face conversation.</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Knowledge is more valuable when the source of knowledge is more personalized and/or exclusive (famous scientists, spectacular events, exclusive environments,…)</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Knowledge is connected to social differentiation (status). It confers social distinction on the knower.</a:t>
            </a:r>
            <a:endParaRPr b="0" lang="en-US" sz="2400" spc="-1" strike="noStrike">
              <a:solidFill>
                <a:srgbClr val="ffffff"/>
              </a:solidFill>
              <a:uFill>
                <a:solidFill>
                  <a:srgbClr val="ffffff"/>
                </a:solidFill>
              </a:uFill>
              <a:latin typeface="Trebuchet MS"/>
            </a:endParaRPr>
          </a:p>
          <a:p>
            <a:pPr>
              <a:lnSpc>
                <a:spcPct val="100000"/>
              </a:lnSpc>
            </a:pPr>
            <a:endParaRPr b="0" lang="en-US" sz="2400" spc="-1" strike="noStrike">
              <a:solidFill>
                <a:srgbClr val="ffffff"/>
              </a:solidFill>
              <a:uFill>
                <a:solidFill>
                  <a:srgbClr val="ffffff"/>
                </a:solidFill>
              </a:uFill>
              <a:latin typeface="Trebuchet MS"/>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Complementarity principle</a:t>
            </a:r>
            <a:endParaRPr b="0" lang="en-US" sz="1800" spc="-1" strike="noStrike">
              <a:solidFill>
                <a:srgbClr val="ffffff"/>
              </a:solidFill>
              <a:uFill>
                <a:solidFill>
                  <a:srgbClr val="ffffff"/>
                </a:solidFill>
              </a:uFill>
              <a:latin typeface="Trebuchet MS"/>
            </a:endParaRPr>
          </a:p>
        </p:txBody>
      </p:sp>
      <p:sp>
        <p:nvSpPr>
          <p:cNvPr id="408" name="TextShape 2"/>
          <p:cNvSpPr txBox="1"/>
          <p:nvPr/>
        </p:nvSpPr>
        <p:spPr>
          <a:xfrm>
            <a:off x="680400" y="2214360"/>
            <a:ext cx="10997280" cy="4643280"/>
          </a:xfrm>
          <a:prstGeom prst="rect">
            <a:avLst/>
          </a:prstGeom>
          <a:noFill/>
          <a:ln>
            <a:noFill/>
          </a:ln>
        </p:spPr>
        <p:txBody>
          <a:bodyPr/>
          <a:p>
            <a:pPr>
              <a:lnSpc>
                <a:spcPct val="100000"/>
              </a:lnSpc>
            </a:pPr>
            <a:r>
              <a:rPr b="0" lang="en-US" sz="2400" spc="-1" strike="noStrike">
                <a:solidFill>
                  <a:srgbClr val="ffffff"/>
                </a:solidFill>
                <a:uFill>
                  <a:solidFill>
                    <a:srgbClr val="ffffff"/>
                  </a:solidFill>
                </a:uFill>
                <a:latin typeface="Trebuchet MS"/>
              </a:rPr>
              <a:t>All three models can be used simultaneously, depending on audience, topic and aims.</a:t>
            </a:r>
            <a:endParaRPr b="0" lang="en-US" sz="2400" spc="-1" strike="noStrike">
              <a:solidFill>
                <a:srgbClr val="ffffff"/>
              </a:solidFill>
              <a:uFill>
                <a:solidFill>
                  <a:srgbClr val="ffffff"/>
                </a:solidFill>
              </a:uFill>
              <a:latin typeface="Trebuchet MS"/>
            </a:endParaRPr>
          </a:p>
          <a:p>
            <a:pPr marL="228600" indent="-228240">
              <a:lnSpc>
                <a:spcPct val="90000"/>
              </a:lnSpc>
              <a:buClr>
                <a:srgbClr val="b6e0c7"/>
              </a:buClr>
              <a:buFont typeface="Arial"/>
              <a:buChar char="•"/>
            </a:pPr>
            <a:r>
              <a:rPr b="1" lang="en-US" sz="2200" spc="-1" strike="noStrike">
                <a:solidFill>
                  <a:srgbClr val="b6e0c7"/>
                </a:solidFill>
                <a:uFill>
                  <a:solidFill>
                    <a:srgbClr val="ffffff"/>
                  </a:solidFill>
                </a:uFill>
                <a:latin typeface="Trebuchet MS"/>
              </a:rPr>
              <a:t>Deficit model</a:t>
            </a:r>
            <a:r>
              <a:rPr b="0" lang="en-US" sz="2200" spc="-1" strike="noStrike">
                <a:solidFill>
                  <a:srgbClr val="ffffff"/>
                </a:solidFill>
                <a:uFill>
                  <a:solidFill>
                    <a:srgbClr val="ffffff"/>
                  </a:solidFill>
                </a:uFill>
                <a:latin typeface="Trebuchet MS"/>
              </a:rPr>
              <a:t>: for uncontroversial, necessary information based on scientific consensus. Information coincides with accepted rational behaviour of the public</a:t>
            </a:r>
            <a:endParaRPr b="0" lang="en-US" sz="2400" spc="-1" strike="noStrike">
              <a:solidFill>
                <a:srgbClr val="ffffff"/>
              </a:solidFill>
              <a:uFill>
                <a:solidFill>
                  <a:srgbClr val="ffffff"/>
                </a:solidFill>
              </a:uFill>
              <a:latin typeface="Trebuchet MS"/>
            </a:endParaRPr>
          </a:p>
          <a:p>
            <a:r>
              <a:rPr b="0" lang="en-US" sz="1700" spc="-1" strike="noStrike">
                <a:solidFill>
                  <a:srgbClr val="ffffff"/>
                </a:solidFill>
                <a:uFill>
                  <a:solidFill>
                    <a:srgbClr val="ffffff"/>
                  </a:solidFill>
                </a:uFill>
                <a:latin typeface="Trebuchet MS"/>
              </a:rPr>
              <a:t>Aim: Information dissemination</a:t>
            </a:r>
            <a:endParaRPr b="0" lang="en-US" sz="2400" spc="-1" strike="noStrike">
              <a:solidFill>
                <a:srgbClr val="ffffff"/>
              </a:solidFill>
              <a:uFill>
                <a:solidFill>
                  <a:srgbClr val="ffffff"/>
                </a:solidFill>
              </a:uFill>
              <a:latin typeface="Trebuchet MS"/>
            </a:endParaRPr>
          </a:p>
          <a:p>
            <a:r>
              <a:rPr b="0" lang="en-US" sz="1700" spc="-1" strike="noStrike">
                <a:solidFill>
                  <a:srgbClr val="ffffff"/>
                </a:solidFill>
                <a:uFill>
                  <a:solidFill>
                    <a:srgbClr val="ffffff"/>
                  </a:solidFill>
                </a:uFill>
                <a:latin typeface="Trebuchet MS"/>
              </a:rPr>
              <a:t>Formats: (semi-)formal lecture, brochure, scientific environment (laboratory, field work),…</a:t>
            </a:r>
            <a:endParaRPr b="0" lang="en-US" sz="2400" spc="-1" strike="noStrike">
              <a:solidFill>
                <a:srgbClr val="ffffff"/>
              </a:solidFill>
              <a:uFill>
                <a:solidFill>
                  <a:srgbClr val="ffffff"/>
                </a:solidFill>
              </a:uFill>
              <a:latin typeface="Trebuchet MS"/>
            </a:endParaRPr>
          </a:p>
          <a:p>
            <a:r>
              <a:rPr b="0" lang="en-US" sz="1700" spc="-1" strike="noStrike">
                <a:solidFill>
                  <a:srgbClr val="ffffff"/>
                </a:solidFill>
                <a:uFill>
                  <a:solidFill>
                    <a:srgbClr val="ffffff"/>
                  </a:solidFill>
                </a:uFill>
                <a:latin typeface="Trebuchet MS"/>
              </a:rPr>
              <a:t>Channel: organized by scientists, organizations,…</a:t>
            </a:r>
            <a:endParaRPr b="0" lang="en-US" sz="2400" spc="-1" strike="noStrike">
              <a:solidFill>
                <a:srgbClr val="ffffff"/>
              </a:solidFill>
              <a:uFill>
                <a:solidFill>
                  <a:srgbClr val="ffffff"/>
                </a:solidFill>
              </a:uFill>
              <a:latin typeface="Trebuchet MS"/>
            </a:endParaRPr>
          </a:p>
          <a:p>
            <a:pPr marL="228600" indent="-228240">
              <a:lnSpc>
                <a:spcPct val="90000"/>
              </a:lnSpc>
              <a:buClr>
                <a:srgbClr val="b6e0c7"/>
              </a:buClr>
              <a:buFont typeface="Arial"/>
              <a:buChar char="•"/>
            </a:pPr>
            <a:r>
              <a:rPr b="1" lang="en-US" sz="2200" spc="-1" strike="noStrike">
                <a:solidFill>
                  <a:srgbClr val="b6e0c7"/>
                </a:solidFill>
                <a:uFill>
                  <a:solidFill>
                    <a:srgbClr val="ffffff"/>
                  </a:solidFill>
                </a:uFill>
                <a:latin typeface="Trebuchet MS"/>
              </a:rPr>
              <a:t>Contextual model</a:t>
            </a:r>
            <a:r>
              <a:rPr b="0" lang="en-US" sz="2200" spc="-1" strike="noStrike">
                <a:solidFill>
                  <a:srgbClr val="ffffff"/>
                </a:solidFill>
                <a:uFill>
                  <a:solidFill>
                    <a:srgbClr val="ffffff"/>
                  </a:solidFill>
                </a:uFill>
                <a:latin typeface="Trebuchet MS"/>
              </a:rPr>
              <a:t>: when science is controversial or uncertain, tied up to institutional agents, and/or when some resistance can be expected</a:t>
            </a:r>
            <a:endParaRPr b="0" lang="en-US" sz="2400" spc="-1" strike="noStrike">
              <a:solidFill>
                <a:srgbClr val="ffffff"/>
              </a:solidFill>
              <a:uFill>
                <a:solidFill>
                  <a:srgbClr val="ffffff"/>
                </a:solidFill>
              </a:uFill>
              <a:latin typeface="Trebuchet MS"/>
            </a:endParaRPr>
          </a:p>
          <a:p>
            <a:r>
              <a:rPr b="0" lang="en-US" sz="1700" spc="-1" strike="noStrike">
                <a:solidFill>
                  <a:srgbClr val="ffffff"/>
                </a:solidFill>
                <a:uFill>
                  <a:solidFill>
                    <a:srgbClr val="ffffff"/>
                  </a:solidFill>
                </a:uFill>
                <a:latin typeface="Trebuchet MS"/>
              </a:rPr>
              <a:t>Aim: Influencing attitude, persuasive communication</a:t>
            </a:r>
            <a:endParaRPr b="0" lang="en-US" sz="2400" spc="-1" strike="noStrike">
              <a:solidFill>
                <a:srgbClr val="ffffff"/>
              </a:solidFill>
              <a:uFill>
                <a:solidFill>
                  <a:srgbClr val="ffffff"/>
                </a:solidFill>
              </a:uFill>
              <a:latin typeface="Trebuchet MS"/>
            </a:endParaRPr>
          </a:p>
          <a:p>
            <a:r>
              <a:rPr b="0" lang="en-US" sz="1700" spc="-1" strike="noStrike">
                <a:solidFill>
                  <a:srgbClr val="ffffff"/>
                </a:solidFill>
                <a:uFill>
                  <a:solidFill>
                    <a:srgbClr val="ffffff"/>
                  </a:solidFill>
                </a:uFill>
                <a:latin typeface="Trebuchet MS"/>
              </a:rPr>
              <a:t>Formats: entertainment, visuals, story telling, emotions (wonder, fear, excitement),…</a:t>
            </a:r>
            <a:endParaRPr b="0" lang="en-US" sz="2400" spc="-1" strike="noStrike">
              <a:solidFill>
                <a:srgbClr val="ffffff"/>
              </a:solidFill>
              <a:uFill>
                <a:solidFill>
                  <a:srgbClr val="ffffff"/>
                </a:solidFill>
              </a:uFill>
              <a:latin typeface="Trebuchet MS"/>
            </a:endParaRPr>
          </a:p>
          <a:p>
            <a:r>
              <a:rPr b="0" lang="en-US" sz="1700" spc="-1" strike="noStrike">
                <a:solidFill>
                  <a:srgbClr val="ffffff"/>
                </a:solidFill>
                <a:uFill>
                  <a:solidFill>
                    <a:srgbClr val="ffffff"/>
                  </a:solidFill>
                </a:uFill>
                <a:latin typeface="Trebuchet MS"/>
              </a:rPr>
              <a:t>Channel: mass media, science journalism</a:t>
            </a:r>
            <a:endParaRPr b="0" lang="en-US" sz="2400" spc="-1" strike="noStrike">
              <a:solidFill>
                <a:srgbClr val="ffffff"/>
              </a:solidFill>
              <a:uFill>
                <a:solidFill>
                  <a:srgbClr val="ffffff"/>
                </a:solidFill>
              </a:uFill>
              <a:latin typeface="Trebuchet MS"/>
            </a:endParaRPr>
          </a:p>
          <a:p>
            <a:pPr marL="228600" indent="-228240">
              <a:lnSpc>
                <a:spcPct val="90000"/>
              </a:lnSpc>
              <a:buClr>
                <a:srgbClr val="b6e0c7"/>
              </a:buClr>
              <a:buFont typeface="Arial"/>
              <a:buChar char="•"/>
            </a:pPr>
            <a:r>
              <a:rPr b="1" lang="en-US" sz="2200" spc="-1" strike="noStrike">
                <a:solidFill>
                  <a:srgbClr val="b6e0c7"/>
                </a:solidFill>
                <a:uFill>
                  <a:solidFill>
                    <a:srgbClr val="ffffff"/>
                  </a:solidFill>
                </a:uFill>
                <a:latin typeface="Trebuchet MS"/>
              </a:rPr>
              <a:t>Public science model</a:t>
            </a:r>
            <a:r>
              <a:rPr b="0" lang="en-US" sz="2200" spc="-1" strike="noStrike">
                <a:solidFill>
                  <a:srgbClr val="ffffff"/>
                </a:solidFill>
                <a:uFill>
                  <a:solidFill>
                    <a:srgbClr val="ffffff"/>
                  </a:solidFill>
                </a:uFill>
                <a:latin typeface="Trebuchet MS"/>
              </a:rPr>
              <a:t>: when science alone cannot provide a solution, when normative, ethical choices have to be made</a:t>
            </a:r>
            <a:endParaRPr b="0" lang="en-US" sz="2400" spc="-1" strike="noStrike">
              <a:solidFill>
                <a:srgbClr val="ffffff"/>
              </a:solidFill>
              <a:uFill>
                <a:solidFill>
                  <a:srgbClr val="ffffff"/>
                </a:solidFill>
              </a:uFill>
              <a:latin typeface="Trebuchet MS"/>
            </a:endParaRPr>
          </a:p>
          <a:p>
            <a:r>
              <a:rPr b="0" lang="en-US" sz="1700" spc="-1" strike="noStrike">
                <a:solidFill>
                  <a:srgbClr val="ffffff"/>
                </a:solidFill>
                <a:uFill>
                  <a:solidFill>
                    <a:srgbClr val="ffffff"/>
                  </a:solidFill>
                </a:uFill>
                <a:latin typeface="Trebuchet MS"/>
              </a:rPr>
              <a:t>Aim: empowering people, raising awareness, making sure science is part of discourse</a:t>
            </a:r>
            <a:endParaRPr b="0" lang="en-US" sz="2400" spc="-1" strike="noStrike">
              <a:solidFill>
                <a:srgbClr val="ffffff"/>
              </a:solidFill>
              <a:uFill>
                <a:solidFill>
                  <a:srgbClr val="ffffff"/>
                </a:solidFill>
              </a:uFill>
              <a:latin typeface="Trebuchet MS"/>
            </a:endParaRPr>
          </a:p>
          <a:p>
            <a:r>
              <a:rPr b="0" lang="en-US" sz="1700" spc="-1" strike="noStrike">
                <a:solidFill>
                  <a:srgbClr val="ffffff"/>
                </a:solidFill>
                <a:uFill>
                  <a:solidFill>
                    <a:srgbClr val="ffffff"/>
                  </a:solidFill>
                </a:uFill>
                <a:latin typeface="Trebuchet MS"/>
              </a:rPr>
              <a:t>Formats: interview, problem oriented topics,…</a:t>
            </a:r>
            <a:endParaRPr b="0" lang="en-US" sz="2400" spc="-1" strike="noStrike">
              <a:solidFill>
                <a:srgbClr val="ffffff"/>
              </a:solidFill>
              <a:uFill>
                <a:solidFill>
                  <a:srgbClr val="ffffff"/>
                </a:solidFill>
              </a:uFill>
              <a:latin typeface="Trebuchet MS"/>
            </a:endParaRPr>
          </a:p>
          <a:p>
            <a:r>
              <a:rPr b="0" lang="en-US" sz="1700" spc="-1" strike="noStrike">
                <a:solidFill>
                  <a:srgbClr val="ffffff"/>
                </a:solidFill>
                <a:uFill>
                  <a:solidFill>
                    <a:srgbClr val="ffffff"/>
                  </a:solidFill>
                </a:uFill>
                <a:latin typeface="Trebuchet MS"/>
              </a:rPr>
              <a:t>Channel: communities (from local to virtual) </a:t>
            </a:r>
            <a:endParaRPr b="0" lang="en-US" sz="2400" spc="-1" strike="noStrike">
              <a:solidFill>
                <a:srgbClr val="ffffff"/>
              </a:solidFill>
              <a:uFill>
                <a:solidFill>
                  <a:srgbClr val="ffffff"/>
                </a:solidFill>
              </a:uFill>
              <a:latin typeface="Trebuchet MS"/>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 name="Picture 4" descr=""/>
          <p:cNvPicPr/>
          <p:nvPr/>
        </p:nvPicPr>
        <p:blipFill>
          <a:blip r:embed="rId1"/>
          <a:stretch/>
        </p:blipFill>
        <p:spPr>
          <a:xfrm>
            <a:off x="1858320" y="3236400"/>
            <a:ext cx="4079520" cy="3059640"/>
          </a:xfrm>
          <a:prstGeom prst="rect">
            <a:avLst/>
          </a:prstGeom>
          <a:ln>
            <a:noFill/>
          </a:ln>
        </p:spPr>
      </p:pic>
      <p:pic>
        <p:nvPicPr>
          <p:cNvPr id="410" name="Picture 3" descr=""/>
          <p:cNvPicPr/>
          <p:nvPr/>
        </p:nvPicPr>
        <p:blipFill>
          <a:blip r:embed="rId2"/>
          <a:stretch/>
        </p:blipFill>
        <p:spPr>
          <a:xfrm>
            <a:off x="155520" y="100080"/>
            <a:ext cx="5253480" cy="2933640"/>
          </a:xfrm>
          <a:prstGeom prst="rect">
            <a:avLst/>
          </a:prstGeom>
          <a:ln>
            <a:noFill/>
          </a:ln>
        </p:spPr>
      </p:pic>
      <p:sp>
        <p:nvSpPr>
          <p:cNvPr id="411" name="CustomShape 1"/>
          <p:cNvSpPr/>
          <p:nvPr/>
        </p:nvSpPr>
        <p:spPr>
          <a:xfrm>
            <a:off x="155520" y="-2262240"/>
            <a:ext cx="7086240" cy="4723920"/>
          </a:xfrm>
          <a:prstGeom prst="rect">
            <a:avLst/>
          </a:prstGeom>
          <a:noFill/>
          <a:ln>
            <a:noFill/>
          </a:ln>
        </p:spPr>
        <p:style>
          <a:lnRef idx="0"/>
          <a:fillRef idx="0"/>
          <a:effectRef idx="0"/>
          <a:fontRef idx="minor"/>
        </p:style>
      </p:sp>
      <p:pic>
        <p:nvPicPr>
          <p:cNvPr id="412" name="Picture 7" descr=""/>
          <p:cNvPicPr/>
          <p:nvPr/>
        </p:nvPicPr>
        <p:blipFill>
          <a:blip r:embed="rId3"/>
          <a:stretch/>
        </p:blipFill>
        <p:spPr>
          <a:xfrm>
            <a:off x="6477840" y="2186640"/>
            <a:ext cx="4637880" cy="3551040"/>
          </a:xfrm>
          <a:prstGeom prst="rect">
            <a:avLst/>
          </a:prstGeom>
          <a:ln>
            <a:noFill/>
          </a:ln>
        </p:spPr>
      </p:pic>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3" name="Picture 2" descr=""/>
          <p:cNvPicPr/>
          <p:nvPr/>
        </p:nvPicPr>
        <p:blipFill>
          <a:blip r:embed="rId1"/>
          <a:stretch/>
        </p:blipFill>
        <p:spPr>
          <a:xfrm>
            <a:off x="286560" y="253440"/>
            <a:ext cx="5177520" cy="3373200"/>
          </a:xfrm>
          <a:prstGeom prst="rect">
            <a:avLst/>
          </a:prstGeom>
          <a:ln>
            <a:noFill/>
          </a:ln>
        </p:spPr>
      </p:pic>
      <p:pic>
        <p:nvPicPr>
          <p:cNvPr id="414" name="Picture 3" descr=""/>
          <p:cNvPicPr/>
          <p:nvPr/>
        </p:nvPicPr>
        <p:blipFill>
          <a:blip r:embed="rId2"/>
          <a:stretch/>
        </p:blipFill>
        <p:spPr>
          <a:xfrm>
            <a:off x="6281640" y="1184040"/>
            <a:ext cx="4762080" cy="3866760"/>
          </a:xfrm>
          <a:prstGeom prst="rect">
            <a:avLst/>
          </a:prstGeom>
          <a:ln>
            <a:noFill/>
          </a:ln>
        </p:spPr>
      </p:pic>
      <p:pic>
        <p:nvPicPr>
          <p:cNvPr id="415" name="Picture 4" descr=""/>
          <p:cNvPicPr/>
          <p:nvPr/>
        </p:nvPicPr>
        <p:blipFill>
          <a:blip r:embed="rId3"/>
          <a:stretch/>
        </p:blipFill>
        <p:spPr>
          <a:xfrm>
            <a:off x="1295280" y="3375000"/>
            <a:ext cx="4800240" cy="3352320"/>
          </a:xfrm>
          <a:prstGeom prst="rect">
            <a:avLst/>
          </a:prstGeom>
          <a:ln>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Seminar #1</a:t>
            </a:r>
            <a:endParaRPr b="0" lang="en-US" sz="1800" spc="-1" strike="noStrike">
              <a:solidFill>
                <a:srgbClr val="ffffff"/>
              </a:solidFill>
              <a:uFill>
                <a:solidFill>
                  <a:srgbClr val="ffffff"/>
                </a:solidFill>
              </a:uFill>
              <a:latin typeface="Trebuchet MS"/>
            </a:endParaRPr>
          </a:p>
        </p:txBody>
      </p:sp>
      <p:sp>
        <p:nvSpPr>
          <p:cNvPr id="417" name="TextShape 2"/>
          <p:cNvSpPr txBox="1"/>
          <p:nvPr/>
        </p:nvSpPr>
        <p:spPr>
          <a:xfrm>
            <a:off x="680400" y="2336760"/>
            <a:ext cx="9613440" cy="359892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Compare four different examples of science communication (article, website, blog, youtube clip, tv documentary, lecture, book,…)</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Discuss the characteristics of each of them</a:t>
            </a:r>
            <a:endParaRPr b="0" lang="en-US" sz="24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Aim of communication?</a:t>
            </a:r>
            <a:endParaRPr b="0" lang="en-US" sz="18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Contribution to scientific literacy? How?</a:t>
            </a:r>
            <a:endParaRPr b="0" lang="en-US" sz="18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Features of which model?</a:t>
            </a:r>
            <a:endParaRPr b="0" lang="en-US" sz="1800" spc="-1" strike="noStrike">
              <a:solidFill>
                <a:srgbClr val="ffffff"/>
              </a:solidFill>
              <a:uFill>
                <a:solidFill>
                  <a:srgbClr val="ffffff"/>
                </a:solidFill>
              </a:uFill>
              <a:latin typeface="Trebuchet MS"/>
            </a:endParaRPr>
          </a:p>
          <a:p>
            <a:pPr lvl="1" marL="685800" indent="-228240">
              <a:lnSpc>
                <a:spcPct val="100000"/>
              </a:lnSpc>
              <a:buClr>
                <a:srgbClr val="ffffff"/>
              </a:buClr>
              <a:buFont typeface="Arial"/>
              <a:buChar char="•"/>
            </a:pPr>
            <a:r>
              <a:rPr b="0" lang="en-US" sz="2000" spc="-1" strike="noStrike">
                <a:solidFill>
                  <a:srgbClr val="ffffff"/>
                </a:solidFill>
                <a:uFill>
                  <a:solidFill>
                    <a:srgbClr val="ffffff"/>
                  </a:solidFill>
                </a:uFill>
                <a:latin typeface="Trebuchet MS"/>
              </a:rPr>
              <a:t>Effectiveness of communication? Explain</a:t>
            </a:r>
            <a:endParaRPr b="0" lang="en-US" sz="1800" spc="-1" strike="noStrike">
              <a:solidFill>
                <a:srgbClr val="ffffff"/>
              </a:solidFill>
              <a:uFill>
                <a:solidFill>
                  <a:srgbClr val="ffffff"/>
                </a:solidFill>
              </a:uFill>
              <a:latin typeface="Trebuchet MS"/>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Shape 1"/>
          <p:cNvSpPr txBox="1"/>
          <p:nvPr/>
        </p:nvSpPr>
        <p:spPr>
          <a:xfrm>
            <a:off x="680400" y="753120"/>
            <a:ext cx="9613440" cy="1080720"/>
          </a:xfrm>
          <a:prstGeom prst="rect">
            <a:avLst/>
          </a:prstGeom>
          <a:noFill/>
          <a:ln>
            <a:noFill/>
          </a:ln>
        </p:spPr>
        <p:txBody>
          <a:bodyPr anchor="ctr"/>
          <a:p>
            <a:pPr>
              <a:lnSpc>
                <a:spcPct val="100000"/>
              </a:lnSpc>
            </a:pPr>
            <a:r>
              <a:rPr b="0" lang="en-US" sz="3600" spc="-1" strike="noStrike">
                <a:solidFill>
                  <a:srgbClr val="ffffff"/>
                </a:solidFill>
                <a:uFill>
                  <a:solidFill>
                    <a:srgbClr val="ffffff"/>
                  </a:solidFill>
                </a:uFill>
                <a:latin typeface="Trebuchet MS"/>
              </a:rPr>
              <a:t>Course information: contact</a:t>
            </a:r>
            <a:endParaRPr b="0" lang="en-US" sz="1800" spc="-1" strike="noStrike">
              <a:solidFill>
                <a:srgbClr val="ffffff"/>
              </a:solidFill>
              <a:uFill>
                <a:solidFill>
                  <a:srgbClr val="ffffff"/>
                </a:solidFill>
              </a:uFill>
              <a:latin typeface="Trebuchet MS"/>
            </a:endParaRPr>
          </a:p>
        </p:txBody>
      </p:sp>
      <p:pic>
        <p:nvPicPr>
          <p:cNvPr id="324" name="Content Placeholder 4" descr=""/>
          <p:cNvPicPr/>
          <p:nvPr/>
        </p:nvPicPr>
        <p:blipFill>
          <a:blip r:embed="rId1"/>
          <a:stretch/>
        </p:blipFill>
        <p:spPr>
          <a:xfrm>
            <a:off x="4620240" y="2304720"/>
            <a:ext cx="5608440" cy="3131640"/>
          </a:xfrm>
          <a:prstGeom prst="rect">
            <a:avLst/>
          </a:prstGeom>
          <a:ln>
            <a:noFill/>
          </a:ln>
        </p:spPr>
      </p:pic>
      <p:sp>
        <p:nvSpPr>
          <p:cNvPr id="325" name="TextShape 2"/>
          <p:cNvSpPr txBox="1"/>
          <p:nvPr/>
        </p:nvSpPr>
        <p:spPr>
          <a:xfrm>
            <a:off x="6081480" y="5640480"/>
            <a:ext cx="4172760" cy="583560"/>
          </a:xfrm>
          <a:prstGeom prst="rect">
            <a:avLst/>
          </a:prstGeom>
          <a:noFill/>
          <a:ln>
            <a:noFill/>
          </a:ln>
        </p:spPr>
        <p:txBody>
          <a:bodyPr anchor="b"/>
          <a:p>
            <a:pPr>
              <a:lnSpc>
                <a:spcPct val="100000"/>
              </a:lnSpc>
            </a:pPr>
            <a:endParaRPr b="0" lang="en-US" sz="2400" spc="-1" strike="noStrike">
              <a:solidFill>
                <a:srgbClr val="ffffff"/>
              </a:solidFill>
              <a:uFill>
                <a:solidFill>
                  <a:srgbClr val="ffffff"/>
                </a:solidFill>
              </a:uFill>
              <a:latin typeface="Trebuchet MS"/>
            </a:endParaRPr>
          </a:p>
          <a:p>
            <a:pPr>
              <a:lnSpc>
                <a:spcPct val="100000"/>
              </a:lnSpc>
            </a:pPr>
            <a:endParaRPr b="0" lang="en-US" sz="2400" spc="-1" strike="noStrike">
              <a:solidFill>
                <a:srgbClr val="ffffff"/>
              </a:solidFill>
              <a:uFill>
                <a:solidFill>
                  <a:srgbClr val="ffffff"/>
                </a:solidFill>
              </a:uFill>
              <a:latin typeface="Trebuchet MS"/>
            </a:endParaRPr>
          </a:p>
          <a:p>
            <a:pPr>
              <a:lnSpc>
                <a:spcPct val="100000"/>
              </a:lnSpc>
            </a:pPr>
            <a:endParaRPr b="0" lang="en-US" sz="2400" spc="-1" strike="noStrike">
              <a:solidFill>
                <a:srgbClr val="ffffff"/>
              </a:solidFill>
              <a:uFill>
                <a:solidFill>
                  <a:srgbClr val="ffffff"/>
                </a:solidFill>
              </a:uFill>
              <a:latin typeface="Trebuchet MS"/>
            </a:endParaRPr>
          </a:p>
          <a:p>
            <a:pPr algn="r">
              <a:lnSpc>
                <a:spcPct val="100000"/>
              </a:lnSpc>
            </a:pPr>
            <a:r>
              <a:rPr b="0" lang="en-US" sz="8000" spc="-1" strike="noStrike">
                <a:solidFill>
                  <a:srgbClr val="ffffff"/>
                </a:solidFill>
                <a:uFill>
                  <a:solidFill>
                    <a:srgbClr val="ffffff"/>
                  </a:solidFill>
                </a:uFill>
                <a:latin typeface="Trebuchet MS"/>
              </a:rPr>
              <a:t>geert.vanpaemel@kuleuven.be</a:t>
            </a:r>
            <a:endParaRPr b="0" lang="en-US" sz="2400" spc="-1" strike="noStrike">
              <a:solidFill>
                <a:srgbClr val="ffffff"/>
              </a:solidFill>
              <a:uFill>
                <a:solidFill>
                  <a:srgbClr val="ffffff"/>
                </a:solidFill>
              </a:uFill>
              <a:latin typeface="Trebuchet MS"/>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 name="Picture 2" descr=""/>
          <p:cNvPicPr/>
          <p:nvPr/>
        </p:nvPicPr>
        <p:blipFill>
          <a:blip r:embed="rId1"/>
          <a:stretch/>
        </p:blipFill>
        <p:spPr>
          <a:xfrm>
            <a:off x="6051960" y="341640"/>
            <a:ext cx="4118040" cy="6014880"/>
          </a:xfrm>
          <a:prstGeom prst="rect">
            <a:avLst/>
          </a:prstGeom>
          <a:ln>
            <a:noFill/>
          </a:ln>
        </p:spPr>
      </p:pic>
      <p:pic>
        <p:nvPicPr>
          <p:cNvPr id="327" name="Picture 3" descr=""/>
          <p:cNvPicPr/>
          <p:nvPr/>
        </p:nvPicPr>
        <p:blipFill>
          <a:blip r:embed="rId2"/>
          <a:stretch/>
        </p:blipFill>
        <p:spPr>
          <a:xfrm>
            <a:off x="614160" y="341640"/>
            <a:ext cx="4078800" cy="600660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680400" y="2733840"/>
            <a:ext cx="8143920" cy="1372680"/>
          </a:xfrm>
          <a:prstGeom prst="rect">
            <a:avLst/>
          </a:prstGeom>
          <a:noFill/>
          <a:ln>
            <a:noFill/>
          </a:ln>
        </p:spPr>
        <p:txBody>
          <a:bodyPr anchor="b"/>
          <a:p>
            <a:pPr algn="r">
              <a:lnSpc>
                <a:spcPct val="100000"/>
              </a:lnSpc>
            </a:pPr>
            <a:r>
              <a:rPr b="0" lang="en-US" sz="5400" spc="-1" strike="noStrike">
                <a:solidFill>
                  <a:srgbClr val="ffffff"/>
                </a:solidFill>
                <a:uFill>
                  <a:solidFill>
                    <a:srgbClr val="ffffff"/>
                  </a:solidFill>
                </a:uFill>
                <a:latin typeface="Trebuchet MS"/>
              </a:rPr>
              <a:t>The Public Understanding of Science</a:t>
            </a:r>
            <a:endParaRPr b="0" lang="en-US" sz="1800" spc="-1" strike="noStrike">
              <a:solidFill>
                <a:srgbClr val="ffffff"/>
              </a:solidFill>
              <a:uFill>
                <a:solidFill>
                  <a:srgbClr val="ffffff"/>
                </a:solidFill>
              </a:uFill>
              <a:latin typeface="Trebuchet MS"/>
            </a:endParaRPr>
          </a:p>
        </p:txBody>
      </p:sp>
      <p:sp>
        <p:nvSpPr>
          <p:cNvPr id="329" name="TextShape 2"/>
          <p:cNvSpPr txBox="1"/>
          <p:nvPr/>
        </p:nvSpPr>
        <p:spPr>
          <a:xfrm>
            <a:off x="680400" y="4394160"/>
            <a:ext cx="8143920" cy="1117440"/>
          </a:xfrm>
          <a:prstGeom prst="rect">
            <a:avLst/>
          </a:prstGeom>
          <a:noFill/>
          <a:ln>
            <a:noFill/>
          </a:ln>
        </p:spPr>
        <p:txBody>
          <a:bodyPr/>
          <a:p>
            <a:pPr algn="r">
              <a:lnSpc>
                <a:spcPct val="100000"/>
              </a:lnSpc>
            </a:pPr>
            <a:r>
              <a:rPr b="0" lang="en-US" sz="2000" spc="-1" strike="noStrike">
                <a:solidFill>
                  <a:srgbClr val="ffffff"/>
                </a:solidFill>
                <a:uFill>
                  <a:solidFill>
                    <a:srgbClr val="ffffff"/>
                  </a:solidFill>
                </a:uFill>
                <a:latin typeface="Trebuchet MS"/>
              </a:rPr>
              <a:t>Lecture I</a:t>
            </a:r>
            <a:endParaRPr b="0" lang="en-US" sz="32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Examples</a:t>
            </a:r>
            <a:endParaRPr b="0" lang="en-US" sz="1800" spc="-1" strike="noStrike">
              <a:solidFill>
                <a:srgbClr val="ffffff"/>
              </a:solidFill>
              <a:uFill>
                <a:solidFill>
                  <a:srgbClr val="ffffff"/>
                </a:solidFill>
              </a:uFill>
              <a:latin typeface="Trebuchet MS"/>
            </a:endParaRPr>
          </a:p>
        </p:txBody>
      </p:sp>
      <p:sp>
        <p:nvSpPr>
          <p:cNvPr id="331" name="TextShape 2"/>
          <p:cNvSpPr txBox="1"/>
          <p:nvPr/>
        </p:nvSpPr>
        <p:spPr>
          <a:xfrm>
            <a:off x="680400" y="2336760"/>
            <a:ext cx="9613440" cy="359892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Biophotonics [1’56]</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How does meditation change the brain? [2’23]</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Nanotechnology [4’39]</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Chemicals are awesome [4’38]</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The GMO debate [2’39]</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Chimpanzee [1’16]</a:t>
            </a:r>
            <a:endParaRPr b="0" lang="en-US" sz="2400" spc="-1" strike="noStrike">
              <a:solidFill>
                <a:srgbClr val="ffffff"/>
              </a:solidFill>
              <a:uFill>
                <a:solidFill>
                  <a:srgbClr val="ffffff"/>
                </a:solidFill>
              </a:uFill>
              <a:latin typeface="Trebuchet MS"/>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Shape 1"/>
          <p:cNvSpPr txBox="1"/>
          <p:nvPr/>
        </p:nvSpPr>
        <p:spPr>
          <a:xfrm>
            <a:off x="680400" y="753120"/>
            <a:ext cx="9613440" cy="1080720"/>
          </a:xfrm>
          <a:prstGeom prst="rect">
            <a:avLst/>
          </a:prstGeom>
          <a:noFill/>
          <a:ln>
            <a:noFill/>
          </a:ln>
        </p:spPr>
        <p:txBody>
          <a:bodyPr anchor="ctr"/>
          <a:p>
            <a:pPr>
              <a:lnSpc>
                <a:spcPct val="90000"/>
              </a:lnSpc>
            </a:pPr>
            <a:r>
              <a:rPr b="0" lang="en-US" sz="3600" spc="-1" strike="noStrike">
                <a:solidFill>
                  <a:srgbClr val="ffffff"/>
                </a:solidFill>
                <a:uFill>
                  <a:solidFill>
                    <a:srgbClr val="ffffff"/>
                  </a:solidFill>
                </a:uFill>
                <a:latin typeface="Trebuchet MS"/>
              </a:rPr>
              <a:t>Why science communication?</a:t>
            </a:r>
            <a:endParaRPr b="0" lang="en-US" sz="1800" spc="-1" strike="noStrike">
              <a:solidFill>
                <a:srgbClr val="ffffff"/>
              </a:solidFill>
              <a:uFill>
                <a:solidFill>
                  <a:srgbClr val="ffffff"/>
                </a:solidFill>
              </a:uFill>
              <a:latin typeface="Trebuchet MS"/>
            </a:endParaRPr>
          </a:p>
        </p:txBody>
      </p:sp>
      <p:sp>
        <p:nvSpPr>
          <p:cNvPr id="333" name="TextShape 2"/>
          <p:cNvSpPr txBox="1"/>
          <p:nvPr/>
        </p:nvSpPr>
        <p:spPr>
          <a:xfrm>
            <a:off x="680400" y="2336760"/>
            <a:ext cx="9613440" cy="3598920"/>
          </a:xfrm>
          <a:prstGeom prst="rect">
            <a:avLst/>
          </a:prstGeom>
          <a:noFill/>
          <a:ln>
            <a:noFill/>
          </a:ln>
        </p:spPr>
        <p:txBody>
          <a:bodyPr/>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t>
            </a:r>
            <a:r>
              <a:rPr b="1" lang="en-US" sz="2400" spc="-1" strike="noStrike">
                <a:solidFill>
                  <a:srgbClr val="bddbe6"/>
                </a:solidFill>
                <a:uFill>
                  <a:solidFill>
                    <a:srgbClr val="ffffff"/>
                  </a:solidFill>
                </a:uFill>
                <a:latin typeface="Trebuchet MS"/>
              </a:rPr>
              <a:t>FOR SCIENCE</a:t>
            </a:r>
            <a:r>
              <a:rPr b="0" lang="en-US" sz="2400" spc="-1" strike="noStrike">
                <a:solidFill>
                  <a:srgbClr val="ffffff"/>
                </a:solidFill>
                <a:uFill>
                  <a:solidFill>
                    <a:srgbClr val="ffffff"/>
                  </a:solidFill>
                </a:uFill>
                <a:latin typeface="Trebuchet MS"/>
              </a:rPr>
              <a:t>] medialization of politics urges science also to be present in the media to legitimize its funding and to make its expertise politically effective</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t>
            </a:r>
            <a:r>
              <a:rPr b="1" lang="en-US" sz="2400" spc="-1" strike="noStrike">
                <a:solidFill>
                  <a:srgbClr val="bddbe6"/>
                </a:solidFill>
                <a:uFill>
                  <a:solidFill>
                    <a:srgbClr val="ffffff"/>
                  </a:solidFill>
                </a:uFill>
                <a:latin typeface="Trebuchet MS"/>
              </a:rPr>
              <a:t>FOR SOCIETY</a:t>
            </a:r>
            <a:r>
              <a:rPr b="0" lang="en-US" sz="2400" spc="-1" strike="noStrike">
                <a:solidFill>
                  <a:srgbClr val="ffffff"/>
                </a:solidFill>
                <a:uFill>
                  <a:solidFill>
                    <a:srgbClr val="ffffff"/>
                  </a:solidFill>
                </a:uFill>
                <a:latin typeface="Trebuchet MS"/>
              </a:rPr>
              <a:t>] to make citizens more critical and sceptical in dealing with knowledge claims and to prepare them for a life in a knowledge economy</a:t>
            </a:r>
            <a:endParaRPr b="0" lang="en-US" sz="2400" spc="-1" strike="noStrike">
              <a:solidFill>
                <a:srgbClr val="ffffff"/>
              </a:solidFill>
              <a:uFill>
                <a:solidFill>
                  <a:srgbClr val="ffffff"/>
                </a:solidFill>
              </a:uFill>
              <a:latin typeface="Trebuchet MS"/>
            </a:endParaRPr>
          </a:p>
          <a:p>
            <a:pPr marL="228600" indent="-228240">
              <a:lnSpc>
                <a:spcPct val="90000"/>
              </a:lnSpc>
              <a:buClr>
                <a:srgbClr val="ffffff"/>
              </a:buClr>
              <a:buFont typeface="Arial"/>
              <a:buChar char="•"/>
            </a:pPr>
            <a:r>
              <a:rPr b="0" lang="en-US" sz="2400" spc="-1" strike="noStrike">
                <a:solidFill>
                  <a:srgbClr val="ffffff"/>
                </a:solidFill>
                <a:uFill>
                  <a:solidFill>
                    <a:srgbClr val="ffffff"/>
                  </a:solidFill>
                </a:uFill>
                <a:latin typeface="Trebuchet MS"/>
              </a:rPr>
              <a:t>[</a:t>
            </a:r>
            <a:r>
              <a:rPr b="1" lang="en-US" sz="2400" spc="-1" strike="noStrike">
                <a:solidFill>
                  <a:srgbClr val="bddbe6"/>
                </a:solidFill>
                <a:uFill>
                  <a:solidFill>
                    <a:srgbClr val="ffffff"/>
                  </a:solidFill>
                </a:uFill>
                <a:latin typeface="Trebuchet MS"/>
              </a:rPr>
              <a:t>FOR YOURSELF</a:t>
            </a:r>
            <a:r>
              <a:rPr b="0" lang="en-US" sz="2400" spc="-1" strike="noStrike">
                <a:solidFill>
                  <a:srgbClr val="ffffff"/>
                </a:solidFill>
                <a:uFill>
                  <a:solidFill>
                    <a:srgbClr val="ffffff"/>
                  </a:solidFill>
                </a:uFill>
                <a:latin typeface="Trebuchet MS"/>
              </a:rPr>
              <a:t>] to express yourself on ‘big issues’ regarding the meaning of science and the fate of society, and on the challenges and rewards of a ‘scientific life’</a:t>
            </a:r>
            <a:endParaRPr b="0" lang="en-US" sz="2400" spc="-1" strike="noStrike">
              <a:solidFill>
                <a:srgbClr val="ffffff"/>
              </a:solidFill>
              <a:uFill>
                <a:solidFill>
                  <a:srgbClr val="ffffff"/>
                </a:solidFill>
              </a:uFill>
              <a:latin typeface="Trebuchet MS"/>
            </a:endParaRPr>
          </a:p>
          <a:p>
            <a:pPr>
              <a:lnSpc>
                <a:spcPct val="90000"/>
              </a:lnSpc>
            </a:pPr>
            <a:endParaRPr b="0" lang="en-US" sz="2400" spc="-1" strike="noStrike">
              <a:solidFill>
                <a:srgbClr val="ffffff"/>
              </a:solidFill>
              <a:uFill>
                <a:solidFill>
                  <a:srgbClr val="ffffff"/>
                </a:solidFill>
              </a:uFill>
              <a:latin typeface="Trebuchet MS"/>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Shape 1"/>
          <p:cNvSpPr txBox="1"/>
          <p:nvPr/>
        </p:nvSpPr>
        <p:spPr>
          <a:xfrm>
            <a:off x="682920" y="4711680"/>
            <a:ext cx="9352800" cy="1071720"/>
          </a:xfrm>
          <a:prstGeom prst="rect">
            <a:avLst/>
          </a:prstGeom>
          <a:noFill/>
          <a:ln>
            <a:noFill/>
          </a:ln>
        </p:spPr>
        <p:txBody>
          <a:bodyPr anchor="b"/>
          <a:p>
            <a:pPr>
              <a:lnSpc>
                <a:spcPct val="100000"/>
              </a:lnSpc>
            </a:pPr>
            <a:r>
              <a:rPr b="0" lang="en-US" sz="3200" spc="-1" strike="noStrike">
                <a:solidFill>
                  <a:srgbClr val="ffffff"/>
                </a:solidFill>
                <a:uFill>
                  <a:solidFill>
                    <a:srgbClr val="ffffff"/>
                  </a:solidFill>
                </a:uFill>
                <a:latin typeface="Trebuchet MS"/>
              </a:rPr>
              <a:t>1. A history of challenges and opportunities</a:t>
            </a:r>
            <a:endParaRPr b="0" lang="en-US" sz="1800" spc="-1" strike="noStrike">
              <a:solidFill>
                <a:srgbClr val="ffffff"/>
              </a:solidFill>
              <a:uFill>
                <a:solidFill>
                  <a:srgbClr val="ffffff"/>
                </a:solidFill>
              </a:uFill>
              <a:latin typeface="Trebuchet MS"/>
            </a:endParaRPr>
          </a:p>
        </p:txBody>
      </p:sp>
      <p:pic>
        <p:nvPicPr>
          <p:cNvPr id="335" name="Picture 2" descr=""/>
          <p:cNvPicPr/>
          <p:nvPr/>
        </p:nvPicPr>
        <p:blipFill>
          <a:blip r:embed="rId1"/>
          <a:srcRect l="9681" t="67" r="9681" b="648"/>
          <a:stretch/>
        </p:blipFill>
        <p:spPr>
          <a:xfrm>
            <a:off x="680400" y="612000"/>
            <a:ext cx="9613440" cy="3563640"/>
          </a:xfrm>
          <a:prstGeom prst="rect">
            <a:avLst/>
          </a:prstGeom>
          <a:ln>
            <a:noFill/>
          </a:ln>
          <a:effectLst>
            <a:outerShdw dist="63332" dir="5047642">
              <a:srgbClr val="000000">
                <a:alpha val="41000"/>
              </a:srgbClr>
            </a:outerShdw>
          </a:effectLst>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Presentatie Berlin</Template>
  <TotalTime>8949</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2016-01-23T13:36:46Z</dcterms:created>
  <dc:creator>Geert</dc:creator>
  <dc:description/>
  <dc:language>en-US</dc:language>
  <cp:lastModifiedBy/>
  <dcterms:modified xsi:type="dcterms:W3CDTF">2018-02-24T12:27:55Z</dcterms:modified>
  <cp:revision>92</cp:revision>
  <dc:subject/>
  <dc:title>Science communication and Outreach</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34</vt:i4>
  </property>
</Properties>
</file>